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3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2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ECB3-419B-4271-A6D4-FDCE0CCBE284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30ECB-CB6A-4E14-A960-C787D1340F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20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ECB3-419B-4271-A6D4-FDCE0CCBE284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30ECB-CB6A-4E14-A960-C787D1340F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662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ECB3-419B-4271-A6D4-FDCE0CCBE284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30ECB-CB6A-4E14-A960-C787D1340F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514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ECB3-419B-4271-A6D4-FDCE0CCBE284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30ECB-CB6A-4E14-A960-C787D1340F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23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ECB3-419B-4271-A6D4-FDCE0CCBE284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30ECB-CB6A-4E14-A960-C787D1340F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998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ECB3-419B-4271-A6D4-FDCE0CCBE284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30ECB-CB6A-4E14-A960-C787D1340F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928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ECB3-419B-4271-A6D4-FDCE0CCBE284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30ECB-CB6A-4E14-A960-C787D1340F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676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ECB3-419B-4271-A6D4-FDCE0CCBE284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30ECB-CB6A-4E14-A960-C787D1340F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55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ECB3-419B-4271-A6D4-FDCE0CCBE284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30ECB-CB6A-4E14-A960-C787D1340F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7236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ECB3-419B-4271-A6D4-FDCE0CCBE284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30ECB-CB6A-4E14-A960-C787D1340F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078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ECB3-419B-4271-A6D4-FDCE0CCBE284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30ECB-CB6A-4E14-A960-C787D1340F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906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0ECB3-419B-4271-A6D4-FDCE0CCBE284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30ECB-CB6A-4E14-A960-C787D1340F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418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3470613" y="1764578"/>
            <a:ext cx="3717324" cy="3619346"/>
            <a:chOff x="6267334" y="1129635"/>
            <a:chExt cx="3717324" cy="3619346"/>
          </a:xfrm>
        </p:grpSpPr>
        <p:sp>
          <p:nvSpPr>
            <p:cNvPr id="8" name="角丸四角形 7"/>
            <p:cNvSpPr/>
            <p:nvPr/>
          </p:nvSpPr>
          <p:spPr>
            <a:xfrm>
              <a:off x="7835894" y="1129635"/>
              <a:ext cx="2148764" cy="3619346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角丸四角形 8"/>
            <p:cNvSpPr/>
            <p:nvPr/>
          </p:nvSpPr>
          <p:spPr>
            <a:xfrm>
              <a:off x="8045162" y="1455693"/>
              <a:ext cx="1687872" cy="299509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稲妻 9"/>
            <p:cNvSpPr/>
            <p:nvPr/>
          </p:nvSpPr>
          <p:spPr>
            <a:xfrm>
              <a:off x="6340172" y="1863280"/>
              <a:ext cx="1249250" cy="708338"/>
            </a:xfrm>
            <a:prstGeom prst="lightningBol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11" name="稲妻 10"/>
            <p:cNvSpPr/>
            <p:nvPr/>
          </p:nvSpPr>
          <p:spPr>
            <a:xfrm rot="19684286">
              <a:off x="6267334" y="2746619"/>
              <a:ext cx="1249250" cy="708338"/>
            </a:xfrm>
            <a:prstGeom prst="lightningBol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稲妻 11"/>
            <p:cNvSpPr/>
            <p:nvPr/>
          </p:nvSpPr>
          <p:spPr>
            <a:xfrm rot="18352504">
              <a:off x="6306470" y="3533168"/>
              <a:ext cx="1236371" cy="699752"/>
            </a:xfrm>
            <a:prstGeom prst="lightningBol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" name="円/楕円 3"/>
          <p:cNvSpPr/>
          <p:nvPr/>
        </p:nvSpPr>
        <p:spPr>
          <a:xfrm>
            <a:off x="3442111" y="917579"/>
            <a:ext cx="4993824" cy="4993824"/>
          </a:xfrm>
          <a:prstGeom prst="ellipse">
            <a:avLst/>
          </a:prstGeom>
          <a:noFill/>
          <a:ln w="228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>
            <a:off x="4223759" y="1598448"/>
            <a:ext cx="3430528" cy="3632086"/>
          </a:xfrm>
          <a:prstGeom prst="line">
            <a:avLst/>
          </a:prstGeom>
          <a:ln w="2286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6756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/>
          <p:nvPr/>
        </p:nvSpPr>
        <p:spPr>
          <a:xfrm>
            <a:off x="6970451" y="1126646"/>
            <a:ext cx="3240000" cy="3240000"/>
          </a:xfrm>
          <a:prstGeom prst="ellips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3912429" y="2034862"/>
            <a:ext cx="2495344" cy="4478823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4169069" y="2250890"/>
            <a:ext cx="1957976" cy="40467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上矢印 6"/>
          <p:cNvSpPr/>
          <p:nvPr/>
        </p:nvSpPr>
        <p:spPr>
          <a:xfrm>
            <a:off x="8341116" y="1155934"/>
            <a:ext cx="498670" cy="1590712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上矢印 7"/>
          <p:cNvSpPr/>
          <p:nvPr/>
        </p:nvSpPr>
        <p:spPr>
          <a:xfrm rot="16200000">
            <a:off x="7699952" y="1935395"/>
            <a:ext cx="484632" cy="157072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6483342" y="932974"/>
            <a:ext cx="4051933" cy="3649947"/>
          </a:xfrm>
          <a:prstGeom prst="line">
            <a:avLst/>
          </a:prstGeom>
          <a:ln w="393700">
            <a:solidFill>
              <a:srgbClr val="FF0000">
                <a:alpha val="94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H="1">
            <a:off x="6775961" y="793399"/>
            <a:ext cx="3759314" cy="3564000"/>
          </a:xfrm>
          <a:prstGeom prst="line">
            <a:avLst/>
          </a:prstGeom>
          <a:ln w="3937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3647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二等辺三角形 12"/>
          <p:cNvSpPr/>
          <p:nvPr/>
        </p:nvSpPr>
        <p:spPr>
          <a:xfrm>
            <a:off x="1919559" y="370559"/>
            <a:ext cx="8010659" cy="5550795"/>
          </a:xfrm>
          <a:prstGeom prst="triangle">
            <a:avLst/>
          </a:prstGeom>
          <a:solidFill>
            <a:srgbClr val="FFFF00"/>
          </a:solidFill>
          <a:ln w="152400" cap="rnd"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5729452" y="2848506"/>
            <a:ext cx="548378" cy="147249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 rot="1644274">
            <a:off x="4711682" y="2720363"/>
            <a:ext cx="1106511" cy="19826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5598544" y="2084630"/>
            <a:ext cx="802256" cy="8022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 rot="1177090">
            <a:off x="4829199" y="1978385"/>
            <a:ext cx="267974" cy="648298"/>
          </a:xfrm>
          <a:prstGeom prst="rect">
            <a:avLst/>
          </a:prstGeom>
          <a:solidFill>
            <a:schemeClr val="tx1"/>
          </a:solidFill>
          <a:ln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826185" y="4326079"/>
            <a:ext cx="354908" cy="141156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5729451" y="2843428"/>
            <a:ext cx="548378" cy="147249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" name="直線コネクタ 16"/>
          <p:cNvCxnSpPr/>
          <p:nvPr/>
        </p:nvCxnSpPr>
        <p:spPr>
          <a:xfrm flipV="1">
            <a:off x="5198229" y="1889381"/>
            <a:ext cx="551897" cy="115509"/>
          </a:xfrm>
          <a:prstGeom prst="line">
            <a:avLst/>
          </a:prstGeom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5119946" y="2328961"/>
            <a:ext cx="428446" cy="359021"/>
          </a:xfrm>
          <a:prstGeom prst="line">
            <a:avLst/>
          </a:prstGeom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円/楕円 26"/>
          <p:cNvSpPr/>
          <p:nvPr/>
        </p:nvSpPr>
        <p:spPr>
          <a:xfrm>
            <a:off x="5016033" y="2051723"/>
            <a:ext cx="103913" cy="13123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877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0</Words>
  <Application>Microsoft Office PowerPoint</Application>
  <PresentationFormat>ワイド画面</PresentationFormat>
  <Paragraphs>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神奈川県教育委員会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鎌田高徳</dc:creator>
  <cp:lastModifiedBy>鎌田　高徳</cp:lastModifiedBy>
  <cp:revision>10</cp:revision>
  <dcterms:created xsi:type="dcterms:W3CDTF">2019-11-24T04:21:42Z</dcterms:created>
  <dcterms:modified xsi:type="dcterms:W3CDTF">2020-02-21T06:52:13Z</dcterms:modified>
</cp:coreProperties>
</file>