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既定のセクション" id="{80FF1941-7745-4A35-BFBE-0516E1EC9EF9}">
          <p14:sldIdLst>
            <p14:sldId id="257"/>
            <p14:sldId id="258"/>
            <p14:sldId id="261"/>
            <p14:sldId id="259"/>
            <p14:sldId id="26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-36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55F2D-E280-4965-96AC-8E71D724FD62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56453-9B82-456E-A6CD-3FD011B4E0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389058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8301-2283-4C5E-9CA2-B8F875F7A526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D0A93-55B3-47E5-9ADA-24ED32DEEA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65376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8301-2283-4C5E-9CA2-B8F875F7A526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D0A93-55B3-47E5-9ADA-24ED32DEEA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19258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8301-2283-4C5E-9CA2-B8F875F7A526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D0A93-55B3-47E5-9ADA-24ED32DEEA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4573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8301-2283-4C5E-9CA2-B8F875F7A526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D0A93-55B3-47E5-9ADA-24ED32DEEA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6125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8301-2283-4C5E-9CA2-B8F875F7A526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D0A93-55B3-47E5-9ADA-24ED32DEEA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199412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8301-2283-4C5E-9CA2-B8F875F7A526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D0A93-55B3-47E5-9ADA-24ED32DEEA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510941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8301-2283-4C5E-9CA2-B8F875F7A526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D0A93-55B3-47E5-9ADA-24ED32DEEA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6148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8301-2283-4C5E-9CA2-B8F875F7A526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D0A93-55B3-47E5-9ADA-24ED32DEEA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53881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8301-2283-4C5E-9CA2-B8F875F7A526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D0A93-55B3-47E5-9ADA-24ED32DEEA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55960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8301-2283-4C5E-9CA2-B8F875F7A526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D0A93-55B3-47E5-9ADA-24ED32DEEA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09195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8301-2283-4C5E-9CA2-B8F875F7A526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D0A93-55B3-47E5-9ADA-24ED32DEEA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1540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28301-2283-4C5E-9CA2-B8F875F7A526}" type="datetimeFigureOut">
              <a:rPr kumimoji="1" lang="ja-JP" altLang="en-US" smtClean="0"/>
              <a:pPr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D0A93-55B3-47E5-9ADA-24ED32DEEA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72928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520429" y="746977"/>
            <a:ext cx="6518014" cy="5679583"/>
            <a:chOff x="3520429" y="746977"/>
            <a:chExt cx="6518014" cy="5679583"/>
          </a:xfrm>
        </p:grpSpPr>
        <p:sp>
          <p:nvSpPr>
            <p:cNvPr id="44" name="角丸四角形 43"/>
            <p:cNvSpPr/>
            <p:nvPr/>
          </p:nvSpPr>
          <p:spPr>
            <a:xfrm>
              <a:off x="7623659" y="3861018"/>
              <a:ext cx="2140140" cy="2268601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角丸四角形 44"/>
            <p:cNvSpPr/>
            <p:nvPr/>
          </p:nvSpPr>
          <p:spPr>
            <a:xfrm rot="5400000">
              <a:off x="2462112" y="1805294"/>
              <a:ext cx="5679583" cy="356295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7366077" y="1326186"/>
              <a:ext cx="2672366" cy="277914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3718926" y="1008446"/>
              <a:ext cx="3165954" cy="487330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形吹き出し 48"/>
            <p:cNvSpPr/>
            <p:nvPr/>
          </p:nvSpPr>
          <p:spPr>
            <a:xfrm>
              <a:off x="3836933" y="1837120"/>
              <a:ext cx="2383563" cy="387850"/>
            </a:xfrm>
            <a:prstGeom prst="wedgeEllipseCallout">
              <a:avLst>
                <a:gd name="adj1" fmla="val -43055"/>
                <a:gd name="adj2" fmla="val 55064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星 12 52"/>
            <p:cNvSpPr/>
            <p:nvPr/>
          </p:nvSpPr>
          <p:spPr>
            <a:xfrm>
              <a:off x="3780995" y="5098813"/>
              <a:ext cx="2336469" cy="704233"/>
            </a:xfrm>
            <a:prstGeom prst="star12">
              <a:avLst/>
            </a:prstGeom>
            <a:solidFill>
              <a:srgbClr val="0070C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形吹き出し 58"/>
            <p:cNvSpPr/>
            <p:nvPr/>
          </p:nvSpPr>
          <p:spPr>
            <a:xfrm>
              <a:off x="4997003" y="2583462"/>
              <a:ext cx="1755871" cy="470181"/>
            </a:xfrm>
            <a:prstGeom prst="wedgeEllipseCallout">
              <a:avLst>
                <a:gd name="adj1" fmla="val 50558"/>
                <a:gd name="adj2" fmla="val 72024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形吹き出し 66"/>
            <p:cNvSpPr/>
            <p:nvPr/>
          </p:nvSpPr>
          <p:spPr>
            <a:xfrm>
              <a:off x="5337807" y="3748471"/>
              <a:ext cx="1415066" cy="341434"/>
            </a:xfrm>
            <a:prstGeom prst="wedgeEllipseCallout">
              <a:avLst>
                <a:gd name="adj1" fmla="val 35417"/>
                <a:gd name="adj2" fmla="val 73816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8762471" y="1334454"/>
              <a:ext cx="231820" cy="808294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9168637" y="1493996"/>
              <a:ext cx="231820" cy="808294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9496409" y="1820823"/>
              <a:ext cx="231820" cy="808294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星 12 72"/>
            <p:cNvSpPr/>
            <p:nvPr/>
          </p:nvSpPr>
          <p:spPr>
            <a:xfrm>
              <a:off x="3780996" y="3286303"/>
              <a:ext cx="1872830" cy="554102"/>
            </a:xfrm>
            <a:prstGeom prst="star12">
              <a:avLst/>
            </a:prstGeom>
            <a:solidFill>
              <a:srgbClr val="0070C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星 12 73"/>
            <p:cNvSpPr/>
            <p:nvPr/>
          </p:nvSpPr>
          <p:spPr>
            <a:xfrm>
              <a:off x="3780995" y="4073065"/>
              <a:ext cx="2001619" cy="764279"/>
            </a:xfrm>
            <a:prstGeom prst="star12">
              <a:avLst/>
            </a:prstGeom>
            <a:solidFill>
              <a:srgbClr val="0070C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形吹き出し 74"/>
            <p:cNvSpPr/>
            <p:nvPr/>
          </p:nvSpPr>
          <p:spPr>
            <a:xfrm>
              <a:off x="5550793" y="4860188"/>
              <a:ext cx="1202079" cy="270650"/>
            </a:xfrm>
            <a:prstGeom prst="wedgeEllipseCallout">
              <a:avLst>
                <a:gd name="adj1" fmla="val 35417"/>
                <a:gd name="adj2" fmla="val 73816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 rot="2550182">
              <a:off x="9162954" y="4063660"/>
              <a:ext cx="148057" cy="89998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 rot="18957889">
              <a:off x="9169428" y="4077597"/>
              <a:ext cx="154700" cy="89998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49534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神奈川県教育委員会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鎌田　高徳</dc:creator>
  <cp:lastModifiedBy>takeda-m</cp:lastModifiedBy>
  <cp:revision>51</cp:revision>
  <dcterms:created xsi:type="dcterms:W3CDTF">2016-01-18T23:23:47Z</dcterms:created>
  <dcterms:modified xsi:type="dcterms:W3CDTF">2020-02-27T05:06:07Z</dcterms:modified>
</cp:coreProperties>
</file>