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300" r:id="rId2"/>
    <p:sldId id="421" r:id="rId3"/>
    <p:sldId id="415" r:id="rId4"/>
    <p:sldId id="422" r:id="rId5"/>
    <p:sldId id="423" r:id="rId6"/>
    <p:sldId id="419" r:id="rId7"/>
  </p:sldIdLst>
  <p:sldSz cx="9144000" cy="6858000" type="screen4x3"/>
  <p:notesSz cx="6784975" cy="9906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4" name="作成者" initials="作成者" lastIdx="0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58" autoAdjust="0"/>
    <p:restoredTop sz="94660"/>
  </p:normalViewPr>
  <p:slideViewPr>
    <p:cSldViewPr>
      <p:cViewPr varScale="1">
        <p:scale>
          <a:sx n="71" d="100"/>
          <a:sy n="71" d="100"/>
        </p:scale>
        <p:origin x="-166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0050" cy="496889"/>
          </a:xfrm>
          <a:prstGeom prst="rect">
            <a:avLst/>
          </a:prstGeom>
        </p:spPr>
        <p:txBody>
          <a:bodyPr vert="horz" lIns="91426" tIns="45713" rIns="91426" bIns="45713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43339" y="0"/>
            <a:ext cx="2940050" cy="496889"/>
          </a:xfrm>
          <a:prstGeom prst="rect">
            <a:avLst/>
          </a:prstGeom>
        </p:spPr>
        <p:txBody>
          <a:bodyPr vert="horz" lIns="91426" tIns="45713" rIns="91426" bIns="45713" rtlCol="0"/>
          <a:lstStyle>
            <a:lvl1pPr algn="r">
              <a:defRPr sz="1300"/>
            </a:lvl1pPr>
          </a:lstStyle>
          <a:p>
            <a:fld id="{5F2DA353-DFA9-4600-A004-30A28537AB83}" type="datetimeFigureOut">
              <a:rPr kumimoji="1" lang="ja-JP" altLang="en-US" smtClean="0"/>
              <a:pPr/>
              <a:t>2020/9/8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409114"/>
            <a:ext cx="2940050" cy="496888"/>
          </a:xfrm>
          <a:prstGeom prst="rect">
            <a:avLst/>
          </a:prstGeom>
        </p:spPr>
        <p:txBody>
          <a:bodyPr vert="horz" lIns="91426" tIns="45713" rIns="91426" bIns="45713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43339" y="9409114"/>
            <a:ext cx="2940050" cy="496888"/>
          </a:xfrm>
          <a:prstGeom prst="rect">
            <a:avLst/>
          </a:prstGeom>
        </p:spPr>
        <p:txBody>
          <a:bodyPr vert="horz" lIns="91426" tIns="45713" rIns="91426" bIns="45713" rtlCol="0" anchor="b"/>
          <a:lstStyle>
            <a:lvl1pPr algn="r">
              <a:defRPr sz="1300"/>
            </a:lvl1pPr>
          </a:lstStyle>
          <a:p>
            <a:fld id="{51A368D6-A06D-4CCC-8D38-67E3F3FF5A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942369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0156" cy="495299"/>
          </a:xfrm>
          <a:prstGeom prst="rect">
            <a:avLst/>
          </a:prstGeom>
        </p:spPr>
        <p:txBody>
          <a:bodyPr vert="horz" lIns="95359" tIns="47680" rIns="95359" bIns="47680" rtlCol="0"/>
          <a:lstStyle>
            <a:lvl1pPr algn="l">
              <a:defRPr sz="130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43249" y="1"/>
            <a:ext cx="2940156" cy="495299"/>
          </a:xfrm>
          <a:prstGeom prst="rect">
            <a:avLst/>
          </a:prstGeom>
        </p:spPr>
        <p:txBody>
          <a:bodyPr vert="horz" lIns="95359" tIns="47680" rIns="95359" bIns="47680" rtlCol="0"/>
          <a:lstStyle>
            <a:lvl1pPr algn="r">
              <a:defRPr sz="1300"/>
            </a:lvl1pPr>
          </a:lstStyle>
          <a:p>
            <a:pPr>
              <a:defRPr/>
            </a:pPr>
            <a:fld id="{48C065DD-ED48-4B7D-BA2D-BE34BF26952A}" type="datetimeFigureOut">
              <a:rPr lang="ja-JP" altLang="en-US"/>
              <a:pPr>
                <a:defRPr/>
              </a:pPr>
              <a:t>2020/9/8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1363"/>
            <a:ext cx="4956175" cy="3717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359" tIns="47680" rIns="95359" bIns="47680" rtlCol="0" anchor="ctr"/>
          <a:lstStyle/>
          <a:p>
            <a:pPr lvl="0"/>
            <a:endParaRPr lang="ja-JP" altLang="en-US" noProof="0" smtClean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8498" y="4705351"/>
            <a:ext cx="5427980" cy="4457700"/>
          </a:xfrm>
          <a:prstGeom prst="rect">
            <a:avLst/>
          </a:prstGeom>
        </p:spPr>
        <p:txBody>
          <a:bodyPr vert="horz" lIns="95359" tIns="47680" rIns="95359" bIns="47680" rtlCol="0">
            <a:normAutofit/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408982"/>
            <a:ext cx="2940156" cy="495299"/>
          </a:xfrm>
          <a:prstGeom prst="rect">
            <a:avLst/>
          </a:prstGeom>
        </p:spPr>
        <p:txBody>
          <a:bodyPr vert="horz" lIns="95359" tIns="47680" rIns="95359" bIns="47680" rtlCol="0" anchor="b"/>
          <a:lstStyle>
            <a:lvl1pPr algn="l">
              <a:defRPr sz="130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43249" y="9408982"/>
            <a:ext cx="2940156" cy="495299"/>
          </a:xfrm>
          <a:prstGeom prst="rect">
            <a:avLst/>
          </a:prstGeom>
        </p:spPr>
        <p:txBody>
          <a:bodyPr vert="horz" lIns="95359" tIns="47680" rIns="95359" bIns="47680" rtlCol="0" anchor="b"/>
          <a:lstStyle>
            <a:lvl1pPr algn="r">
              <a:defRPr sz="1300"/>
            </a:lvl1pPr>
          </a:lstStyle>
          <a:p>
            <a:pPr>
              <a:defRPr/>
            </a:pPr>
            <a:fld id="{E7A3D860-263D-40CA-AAB1-51FE220C23F6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6913959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B420F6F-3C0C-42AE-9DCC-ADCED1757607}" type="slidenum">
              <a:rPr lang="ja-JP" altLang="en-US" smtClean="0"/>
              <a:pPr/>
              <a:t>3</a:t>
            </a:fld>
            <a:endParaRPr lang="en-US" altLang="ja-JP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4400" y="741363"/>
            <a:ext cx="4956175" cy="3717925"/>
          </a:xfrm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en-US" smtClean="0"/>
          </a:p>
        </p:txBody>
      </p:sp>
    </p:spTree>
    <p:extLst>
      <p:ext uri="{BB962C8B-B14F-4D97-AF65-F5344CB8AC3E}">
        <p14:creationId xmlns:p14="http://schemas.microsoft.com/office/powerpoint/2010/main" xmlns="" val="18669549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825592-9161-4282-A7F1-82801EA6EE31}" type="datetimeFigureOut">
              <a:rPr lang="ja-JP" altLang="en-US"/>
              <a:pPr>
                <a:defRPr/>
              </a:pPr>
              <a:t>2020/9/8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7A50B0-E26A-4F9D-87E0-133A2EBAEF75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420D9B-BACD-49F2-A834-B9437069553C}" type="datetimeFigureOut">
              <a:rPr lang="ja-JP" altLang="en-US"/>
              <a:pPr>
                <a:defRPr/>
              </a:pPr>
              <a:t>2020/9/8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DD8AB1-67B7-4A78-A108-AB53C4754E9B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0C3AD0-7873-4BB8-B00D-8387992CB82F}" type="datetimeFigureOut">
              <a:rPr lang="ja-JP" altLang="en-US"/>
              <a:pPr>
                <a:defRPr/>
              </a:pPr>
              <a:t>2020/9/8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C93FF0-1198-431F-B4A7-CFFC40A22D4F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EA8EA1-1A34-40E4-B3FC-5B6B0C2EE022}" type="datetimeFigureOut">
              <a:rPr lang="ja-JP" altLang="en-US"/>
              <a:pPr>
                <a:defRPr/>
              </a:pPr>
              <a:t>2020/9/8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81C152-DEAA-4EB8-BBCD-82427656C8A5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5297AA-E6D3-4764-891F-0E75A3E2D284}" type="datetimeFigureOut">
              <a:rPr lang="ja-JP" altLang="en-US"/>
              <a:pPr>
                <a:defRPr/>
              </a:pPr>
              <a:t>2020/9/8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16DF0C-8020-4B57-BA42-179DC3E64317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E2C027-8F6B-433C-B37E-C7350A9FFDCB}" type="datetimeFigureOut">
              <a:rPr lang="ja-JP" altLang="en-US"/>
              <a:pPr>
                <a:defRPr/>
              </a:pPr>
              <a:t>2020/9/8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989FB-3F4F-4559-A142-CB125D0A176E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952FD-2659-4C87-A971-D6A8D941A27F}" type="datetimeFigureOut">
              <a:rPr lang="ja-JP" altLang="en-US"/>
              <a:pPr>
                <a:defRPr/>
              </a:pPr>
              <a:t>2020/9/8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598414-9A6E-4D7D-87EA-DBB3B0D3D5BA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A03536-AEB5-4399-9E04-0076778441B4}" type="datetimeFigureOut">
              <a:rPr lang="ja-JP" altLang="en-US"/>
              <a:pPr>
                <a:defRPr/>
              </a:pPr>
              <a:t>2020/9/8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43D1B7-5C69-4897-AF92-64346900BA6B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2D8309-C381-405D-9233-8A9628C53B6F}" type="datetimeFigureOut">
              <a:rPr lang="ja-JP" altLang="en-US"/>
              <a:pPr>
                <a:defRPr/>
              </a:pPr>
              <a:t>2020/9/8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1F345A-649B-47DD-BC3F-56F4B3BC736B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FA3696-93D9-4762-AEC0-9C694F1AEAEB}" type="datetimeFigureOut">
              <a:rPr lang="ja-JP" altLang="en-US"/>
              <a:pPr>
                <a:defRPr/>
              </a:pPr>
              <a:t>2020/9/8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D9E0BC-9EED-46AD-AB15-47F42860A085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C1FD64-E087-4E53-A3BF-B9C8C9EB5D48}" type="datetimeFigureOut">
              <a:rPr lang="ja-JP" altLang="en-US"/>
              <a:pPr>
                <a:defRPr/>
              </a:pPr>
              <a:t>2020/9/8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94496C-66AB-494D-A476-C464573A2F88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E4B6981-43E2-4A0C-A39D-7517B8F3BF23}" type="datetimeFigureOut">
              <a:rPr lang="ja-JP" altLang="en-US"/>
              <a:pPr>
                <a:defRPr/>
              </a:pPr>
              <a:t>2020/9/8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EDEDB03-3639-4833-A079-48FF3A3F3A6D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テキスト ボックス 3"/>
          <p:cNvSpPr txBox="1">
            <a:spLocks noChangeArrowheads="1"/>
          </p:cNvSpPr>
          <p:nvPr/>
        </p:nvSpPr>
        <p:spPr bwMode="auto">
          <a:xfrm>
            <a:off x="24987" y="980728"/>
            <a:ext cx="8964488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ja-JP" altLang="en-US" sz="6600" dirty="0" smtClean="0"/>
              <a:t>選挙ポスター制作</a:t>
            </a:r>
            <a:endParaRPr lang="en-US" altLang="ja-JP" sz="6600" dirty="0" smtClean="0"/>
          </a:p>
          <a:p>
            <a:pPr algn="ctr"/>
            <a:r>
              <a:rPr lang="ja-JP" altLang="en-US" sz="6600" dirty="0" smtClean="0"/>
              <a:t>プロジェクト</a:t>
            </a:r>
            <a:endParaRPr lang="en-US" altLang="ja-JP" sz="6600" dirty="0" smtClean="0"/>
          </a:p>
          <a:p>
            <a:pPr algn="ctr"/>
            <a:r>
              <a:rPr lang="ja-JP" altLang="en-US" sz="6600" dirty="0" smtClean="0"/>
              <a:t>（</a:t>
            </a:r>
            <a:r>
              <a:rPr lang="ja-JP" altLang="en-US" sz="6600" dirty="0" smtClean="0">
                <a:solidFill>
                  <a:srgbClr val="FF0000"/>
                </a:solidFill>
              </a:rPr>
              <a:t>選プロ</a:t>
            </a:r>
            <a:r>
              <a:rPr lang="ja-JP" altLang="en-US" sz="6600" dirty="0" smtClean="0"/>
              <a:t>④⑤⑥）</a:t>
            </a:r>
            <a:endParaRPr lang="en-US" altLang="ja-JP" sz="6600" dirty="0" smtClean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79512" y="4293096"/>
            <a:ext cx="89644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dirty="0" smtClean="0"/>
              <a:t>～　社会の問題点を</a:t>
            </a:r>
            <a:r>
              <a:rPr kumimoji="1" lang="ja-JP" altLang="en-US" sz="3200" dirty="0" smtClean="0">
                <a:solidFill>
                  <a:srgbClr val="FF0000"/>
                </a:solidFill>
              </a:rPr>
              <a:t>発見</a:t>
            </a:r>
            <a:r>
              <a:rPr kumimoji="1" lang="ja-JP" altLang="en-US" sz="3200" dirty="0" smtClean="0"/>
              <a:t>し、</a:t>
            </a:r>
            <a:r>
              <a:rPr kumimoji="1" lang="ja-JP" altLang="en-US" sz="3200" dirty="0" smtClean="0">
                <a:solidFill>
                  <a:srgbClr val="FF0000"/>
                </a:solidFill>
              </a:rPr>
              <a:t>解決</a:t>
            </a:r>
            <a:r>
              <a:rPr kumimoji="1" lang="ja-JP" altLang="en-US" sz="3200" smtClean="0"/>
              <a:t>策を提案する</a:t>
            </a:r>
            <a:r>
              <a:rPr kumimoji="1" lang="ja-JP" altLang="en-US" sz="3200" dirty="0" smtClean="0"/>
              <a:t>　～</a:t>
            </a:r>
            <a:endParaRPr kumimoji="1" lang="en-US" altLang="ja-JP" sz="3200" dirty="0" smtClean="0"/>
          </a:p>
        </p:txBody>
      </p:sp>
    </p:spTree>
    <p:extLst>
      <p:ext uri="{BB962C8B-B14F-4D97-AF65-F5344CB8AC3E}">
        <p14:creationId xmlns:p14="http://schemas.microsoft.com/office/powerpoint/2010/main" xmlns="" val="2307662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r>
              <a:rPr lang="ja-JP" altLang="en-US" smtClean="0">
                <a:latin typeface="+mj-ea"/>
              </a:rPr>
              <a:t>本日のミッション</a:t>
            </a:r>
            <a:endParaRPr lang="ja-JP" altLang="en-US" dirty="0">
              <a:latin typeface="+mj-ea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755576" y="1772816"/>
            <a:ext cx="763284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 smtClean="0">
                <a:latin typeface="+mj-ea"/>
                <a:ea typeface="+mj-ea"/>
              </a:rPr>
              <a:t>・ポスター制作</a:t>
            </a:r>
            <a:endParaRPr lang="en-US" altLang="ja-JP" sz="4400" dirty="0">
              <a:latin typeface="+mj-ea"/>
              <a:ea typeface="+mj-ea"/>
            </a:endParaRPr>
          </a:p>
          <a:p>
            <a:endParaRPr lang="en-US" altLang="ja-JP" sz="4400" dirty="0" smtClean="0">
              <a:latin typeface="+mj-ea"/>
              <a:ea typeface="+mj-ea"/>
            </a:endParaRPr>
          </a:p>
          <a:p>
            <a:r>
              <a:rPr lang="ja-JP" altLang="en-US" sz="4400" dirty="0" smtClean="0">
                <a:latin typeface="+mj-ea"/>
                <a:ea typeface="+mj-ea"/>
              </a:rPr>
              <a:t>・レポート制作</a:t>
            </a:r>
            <a:endParaRPr lang="en-US" altLang="ja-JP" sz="4400" dirty="0" smtClean="0">
              <a:latin typeface="+mj-ea"/>
              <a:ea typeface="+mj-ea"/>
            </a:endParaRPr>
          </a:p>
          <a:p>
            <a:endParaRPr lang="en-US" altLang="ja-JP" sz="4400" dirty="0">
              <a:latin typeface="+mj-ea"/>
              <a:ea typeface="+mj-ea"/>
            </a:endParaRPr>
          </a:p>
          <a:p>
            <a:r>
              <a:rPr lang="ja-JP" altLang="en-US" sz="4400" dirty="0" smtClean="0">
                <a:latin typeface="+mj-ea"/>
                <a:ea typeface="+mj-ea"/>
              </a:rPr>
              <a:t>どちらからやっても構いません</a:t>
            </a:r>
            <a:endParaRPr lang="en-US" altLang="ja-JP" sz="4400" dirty="0" smtClean="0">
              <a:latin typeface="+mj-ea"/>
              <a:ea typeface="+mj-ea"/>
            </a:endParaRPr>
          </a:p>
          <a:p>
            <a:r>
              <a:rPr lang="ja-JP" altLang="en-US" sz="4400" dirty="0" smtClean="0">
                <a:latin typeface="+mj-ea"/>
                <a:ea typeface="+mj-ea"/>
              </a:rPr>
              <a:t>（並行してやるのも手ですよ）</a:t>
            </a:r>
            <a:endParaRPr lang="en-US" altLang="ja-JP" sz="4400" dirty="0" smtClean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009995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536573" y="9398"/>
            <a:ext cx="9858375" cy="928687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ja-JP" altLang="en-US" sz="3600" dirty="0" smtClean="0"/>
              <a:t>　授業計画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107504" y="910517"/>
            <a:ext cx="7133029" cy="1000125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lang="ja-JP" altLang="en-US" sz="3200" dirty="0">
                <a:solidFill>
                  <a:schemeClr val="bg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１</a:t>
            </a:r>
            <a:r>
              <a:rPr lang="ja-JP" altLang="en-US" sz="3200" dirty="0" smtClean="0">
                <a:solidFill>
                  <a:schemeClr val="bg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限：プロジェクトの説明、問題解決とは</a:t>
            </a:r>
            <a:endParaRPr lang="ja-JP" altLang="en-US" sz="3200" dirty="0">
              <a:solidFill>
                <a:schemeClr val="bg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5" name="Rectangle 2"/>
          <p:cNvSpPr txBox="1">
            <a:spLocks noChangeArrowheads="1"/>
          </p:cNvSpPr>
          <p:nvPr/>
        </p:nvSpPr>
        <p:spPr>
          <a:xfrm>
            <a:off x="107504" y="2592767"/>
            <a:ext cx="4702619" cy="1000125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lang="ja-JP" altLang="en-US" sz="3200" dirty="0" smtClean="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rPr>
              <a:t>３限：企画</a:t>
            </a:r>
            <a:endParaRPr lang="en-US" altLang="ja-JP" sz="3200" dirty="0" smtClean="0">
              <a:solidFill>
                <a:schemeClr val="bg1">
                  <a:lumMod val="6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3" name="Rectangle 2"/>
          <p:cNvSpPr txBox="1">
            <a:spLocks noChangeArrowheads="1"/>
          </p:cNvSpPr>
          <p:nvPr/>
        </p:nvSpPr>
        <p:spPr>
          <a:xfrm>
            <a:off x="107504" y="3433892"/>
            <a:ext cx="6628973" cy="1000125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lang="ja-JP" altLang="en-US" sz="32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４～６限：制作</a:t>
            </a:r>
            <a:endParaRPr lang="ja-JP" altLang="en-US" sz="3200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6" name="Rectangle 2"/>
          <p:cNvSpPr txBox="1">
            <a:spLocks noChangeArrowheads="1"/>
          </p:cNvSpPr>
          <p:nvPr/>
        </p:nvSpPr>
        <p:spPr>
          <a:xfrm>
            <a:off x="107504" y="4275017"/>
            <a:ext cx="7363567" cy="1000125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lang="ja-JP" altLang="en-US" sz="3200" dirty="0" smtClean="0">
                <a:latin typeface="+mj-lt"/>
                <a:ea typeface="+mj-ea"/>
                <a:cs typeface="+mj-cs"/>
              </a:rPr>
              <a:t>７限：発表／相互評価／投票（グループ）</a:t>
            </a:r>
            <a:endParaRPr lang="ja-JP" altLang="en-US" sz="3200" dirty="0">
              <a:latin typeface="+mj-lt"/>
              <a:ea typeface="+mj-ea"/>
              <a:cs typeface="+mj-cs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107504" y="1751642"/>
            <a:ext cx="6067423" cy="1000125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lang="ja-JP" altLang="en-US" sz="3200" dirty="0" smtClean="0">
                <a:solidFill>
                  <a:schemeClr val="bg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２限：画像編集の練習＋企画</a:t>
            </a:r>
            <a:endParaRPr lang="en-US" altLang="ja-JP" sz="3200" dirty="0" smtClean="0">
              <a:solidFill>
                <a:schemeClr val="bg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107504" y="5116142"/>
            <a:ext cx="7363567" cy="1000125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lang="ja-JP" altLang="en-US" sz="3200" dirty="0" smtClean="0">
                <a:latin typeface="+mj-lt"/>
                <a:ea typeface="+mj-ea"/>
                <a:cs typeface="+mj-cs"/>
              </a:rPr>
              <a:t>８～９限：発表／相互評価／投票（クラス）</a:t>
            </a:r>
            <a:endParaRPr lang="ja-JP" altLang="en-US" sz="3200" dirty="0">
              <a:latin typeface="+mj-lt"/>
              <a:ea typeface="+mj-ea"/>
              <a:cs typeface="+mj-cs"/>
            </a:endParaRP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107504" y="5957267"/>
            <a:ext cx="7363567" cy="1000125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lang="ja-JP" altLang="en-US" sz="3200" dirty="0" smtClean="0">
                <a:latin typeface="+mj-lt"/>
                <a:ea typeface="+mj-ea"/>
                <a:cs typeface="+mj-cs"/>
              </a:rPr>
              <a:t>１０限：振り返り</a:t>
            </a:r>
            <a:endParaRPr lang="ja-JP" altLang="en-US" sz="3200" dirty="0"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10906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r>
              <a:rPr lang="ja-JP" altLang="en-US" dirty="0" smtClean="0">
                <a:latin typeface="+mj-ea"/>
              </a:rPr>
              <a:t>発表に向けて</a:t>
            </a:r>
            <a:endParaRPr lang="ja-JP" altLang="en-US" dirty="0">
              <a:latin typeface="+mj-ea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755576" y="1772816"/>
            <a:ext cx="763284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 smtClean="0">
                <a:latin typeface="+mj-ea"/>
                <a:ea typeface="+mj-ea"/>
              </a:rPr>
              <a:t>・</a:t>
            </a:r>
            <a:r>
              <a:rPr lang="en-US" altLang="ja-JP" sz="4400" dirty="0" smtClean="0">
                <a:latin typeface="+mj-ea"/>
                <a:ea typeface="+mj-ea"/>
              </a:rPr>
              <a:t>1</a:t>
            </a:r>
            <a:r>
              <a:rPr lang="ja-JP" altLang="en-US" sz="4400" dirty="0" smtClean="0">
                <a:latin typeface="+mj-ea"/>
                <a:ea typeface="+mj-ea"/>
              </a:rPr>
              <a:t>分以内で発表できるように</a:t>
            </a:r>
            <a:endParaRPr lang="en-US" altLang="ja-JP" sz="4400" dirty="0" smtClean="0">
              <a:latin typeface="+mj-ea"/>
              <a:ea typeface="+mj-ea"/>
            </a:endParaRPr>
          </a:p>
          <a:p>
            <a:r>
              <a:rPr lang="ja-JP" altLang="en-US" sz="4400" dirty="0">
                <a:latin typeface="+mj-ea"/>
                <a:ea typeface="+mj-ea"/>
              </a:rPr>
              <a:t>　</a:t>
            </a:r>
            <a:r>
              <a:rPr lang="ja-JP" altLang="en-US" sz="4400" dirty="0" smtClean="0">
                <a:latin typeface="+mj-ea"/>
                <a:ea typeface="+mj-ea"/>
              </a:rPr>
              <a:t>準備しておこう！</a:t>
            </a:r>
            <a:endParaRPr lang="en-US" altLang="ja-JP" sz="4400" dirty="0" smtClean="0">
              <a:latin typeface="+mj-ea"/>
              <a:ea typeface="+mj-ea"/>
            </a:endParaRPr>
          </a:p>
          <a:p>
            <a:endParaRPr lang="en-US" altLang="ja-JP" sz="4400" dirty="0" smtClean="0">
              <a:latin typeface="+mj-ea"/>
              <a:ea typeface="+mj-ea"/>
            </a:endParaRPr>
          </a:p>
          <a:p>
            <a:r>
              <a:rPr lang="ja-JP" altLang="en-US" sz="4400" dirty="0" smtClean="0">
                <a:latin typeface="+mj-ea"/>
                <a:ea typeface="+mj-ea"/>
              </a:rPr>
              <a:t>・レポートの「自己</a:t>
            </a:r>
            <a:r>
              <a:rPr lang="en-US" altLang="ja-JP" sz="4400" dirty="0" smtClean="0">
                <a:latin typeface="+mj-ea"/>
                <a:ea typeface="+mj-ea"/>
              </a:rPr>
              <a:t>PR</a:t>
            </a:r>
            <a:r>
              <a:rPr lang="ja-JP" altLang="en-US" sz="4400" dirty="0" smtClean="0">
                <a:latin typeface="+mj-ea"/>
                <a:ea typeface="+mj-ea"/>
              </a:rPr>
              <a:t>」の内容は</a:t>
            </a:r>
            <a:endParaRPr lang="en-US" altLang="ja-JP" sz="4400" dirty="0" smtClean="0">
              <a:latin typeface="+mj-ea"/>
              <a:ea typeface="+mj-ea"/>
            </a:endParaRPr>
          </a:p>
          <a:p>
            <a:r>
              <a:rPr lang="ja-JP" altLang="en-US" sz="4400" dirty="0" smtClean="0">
                <a:latin typeface="+mj-ea"/>
                <a:ea typeface="+mj-ea"/>
              </a:rPr>
              <a:t>発表時に一覧にして配布する</a:t>
            </a:r>
            <a:endParaRPr lang="en-US" altLang="ja-JP" sz="4400" dirty="0" smtClean="0">
              <a:latin typeface="+mj-ea"/>
              <a:ea typeface="+mj-ea"/>
            </a:endParaRPr>
          </a:p>
          <a:p>
            <a:r>
              <a:rPr lang="ja-JP" altLang="en-US" sz="4400">
                <a:latin typeface="+mj-ea"/>
                <a:ea typeface="+mj-ea"/>
              </a:rPr>
              <a:t>予定</a:t>
            </a:r>
            <a:r>
              <a:rPr lang="ja-JP" altLang="en-US" sz="4400" smtClean="0">
                <a:latin typeface="+mj-ea"/>
                <a:ea typeface="+mj-ea"/>
              </a:rPr>
              <a:t>です</a:t>
            </a:r>
            <a:endParaRPr lang="en-US" altLang="ja-JP" sz="4400" dirty="0" smtClean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908224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-108520" y="1844824"/>
            <a:ext cx="957706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600" dirty="0" smtClean="0"/>
              <a:t>・</a:t>
            </a:r>
            <a:r>
              <a:rPr lang="ja-JP" altLang="en-US" sz="6600" dirty="0" smtClean="0">
                <a:solidFill>
                  <a:srgbClr val="FF0000"/>
                </a:solidFill>
              </a:rPr>
              <a:t>誰が</a:t>
            </a:r>
            <a:r>
              <a:rPr lang="ja-JP" altLang="en-US" sz="6600" dirty="0" smtClean="0"/>
              <a:t>（立候補者）</a:t>
            </a:r>
            <a:endParaRPr lang="en-US" altLang="ja-JP" sz="6600" dirty="0" smtClean="0"/>
          </a:p>
          <a:p>
            <a:r>
              <a:rPr lang="ja-JP" altLang="en-US" sz="6600" dirty="0" smtClean="0"/>
              <a:t>・</a:t>
            </a:r>
            <a:r>
              <a:rPr lang="ja-JP" altLang="en-US" sz="6600" dirty="0" smtClean="0">
                <a:solidFill>
                  <a:srgbClr val="FF0000"/>
                </a:solidFill>
              </a:rPr>
              <a:t>何を</a:t>
            </a:r>
            <a:r>
              <a:rPr lang="ja-JP" altLang="en-US" sz="6600" dirty="0" smtClean="0"/>
              <a:t>（どんな社会問題を）</a:t>
            </a:r>
            <a:endParaRPr lang="en-US" altLang="ja-JP" sz="6600" dirty="0" smtClean="0"/>
          </a:p>
          <a:p>
            <a:r>
              <a:rPr lang="ja-JP" altLang="en-US" sz="6600" dirty="0" smtClean="0"/>
              <a:t>・</a:t>
            </a:r>
            <a:r>
              <a:rPr lang="ja-JP" altLang="en-US" sz="6600" dirty="0" smtClean="0">
                <a:solidFill>
                  <a:srgbClr val="FF0000"/>
                </a:solidFill>
              </a:rPr>
              <a:t>どの</a:t>
            </a:r>
            <a:r>
              <a:rPr lang="ja-JP" altLang="en-US" sz="6600" dirty="0">
                <a:solidFill>
                  <a:srgbClr val="FF0000"/>
                </a:solidFill>
              </a:rPr>
              <a:t>よう</a:t>
            </a:r>
            <a:r>
              <a:rPr lang="ja-JP" altLang="en-US" sz="6600" dirty="0" smtClean="0">
                <a:solidFill>
                  <a:srgbClr val="FF0000"/>
                </a:solidFill>
              </a:rPr>
              <a:t>に</a:t>
            </a:r>
            <a:r>
              <a:rPr lang="ja-JP" altLang="en-US" sz="6600" dirty="0" smtClean="0"/>
              <a:t>解決するか？</a:t>
            </a:r>
            <a:endParaRPr lang="en-US" altLang="ja-JP" sz="6600" dirty="0" smtClean="0"/>
          </a:p>
        </p:txBody>
      </p:sp>
      <p:sp>
        <p:nvSpPr>
          <p:cNvPr id="4" name="タイトル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/>
          <a:lstStyle/>
          <a:p>
            <a:r>
              <a:rPr kumimoji="1" lang="ja-JP" altLang="en-US" dirty="0" smtClean="0">
                <a:solidFill>
                  <a:srgbClr val="FF0000"/>
                </a:solidFill>
              </a:rPr>
              <a:t>２</a:t>
            </a:r>
            <a:r>
              <a:rPr kumimoji="1" lang="en-US" altLang="ja-JP" dirty="0" smtClean="0">
                <a:solidFill>
                  <a:srgbClr val="FF0000"/>
                </a:solidFill>
              </a:rPr>
              <a:t>W1H</a:t>
            </a:r>
            <a:r>
              <a:rPr kumimoji="1" lang="ja-JP" altLang="en-US" dirty="0" smtClean="0">
                <a:solidFill>
                  <a:srgbClr val="FF0000"/>
                </a:solidFill>
              </a:rPr>
              <a:t>（</a:t>
            </a:r>
            <a:r>
              <a:rPr kumimoji="1" lang="en-US" altLang="ja-JP" dirty="0" smtClean="0">
                <a:solidFill>
                  <a:srgbClr val="FF0000"/>
                </a:solidFill>
              </a:rPr>
              <a:t>WHO,WHAT,HOW</a:t>
            </a:r>
            <a:r>
              <a:rPr kumimoji="1" lang="ja-JP" altLang="en-US" dirty="0" smtClean="0">
                <a:solidFill>
                  <a:srgbClr val="FF0000"/>
                </a:solidFill>
              </a:rPr>
              <a:t>）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03999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タイトル 1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1143000"/>
          </a:xfrm>
        </p:spPr>
        <p:txBody>
          <a:bodyPr/>
          <a:lstStyle/>
          <a:p>
            <a:pPr eaLnBrk="1" hangingPunct="1"/>
            <a:r>
              <a:rPr lang="ja-JP" altLang="en-US" dirty="0" smtClean="0"/>
              <a:t>リフレクションシートの記入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07504" y="1107260"/>
            <a:ext cx="9217024" cy="278606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ja-JP" altLang="en-US" dirty="0" smtClean="0"/>
              <a:t>今日の授業に対する評価・意見・質問・感想・独り言</a:t>
            </a:r>
            <a:endParaRPr lang="en-US" altLang="ja-JP" dirty="0" smtClean="0"/>
          </a:p>
          <a:p>
            <a:pPr eaLnBrk="1" hangingPunct="1">
              <a:buFont typeface="Wingdings" pitchFamily="2" charset="2"/>
              <a:buNone/>
            </a:pPr>
            <a:r>
              <a:rPr lang="ja-JP" altLang="en-US" dirty="0" smtClean="0"/>
              <a:t>を</a:t>
            </a:r>
            <a:r>
              <a:rPr lang="ja-JP" altLang="en-US" dirty="0" smtClean="0">
                <a:solidFill>
                  <a:srgbClr val="FF0000"/>
                </a:solidFill>
              </a:rPr>
              <a:t>具体的に</a:t>
            </a:r>
            <a:r>
              <a:rPr lang="ja-JP" altLang="en-US" dirty="0" smtClean="0"/>
              <a:t>記入。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xmlns="" val="3551632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160</Words>
  <Application>Microsoft Office PowerPoint</Application>
  <PresentationFormat>画面に合わせる (4:3)</PresentationFormat>
  <Paragraphs>34</Paragraphs>
  <Slides>6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テーマ</vt:lpstr>
      <vt:lpstr>スライド 1</vt:lpstr>
      <vt:lpstr>スライド 2</vt:lpstr>
      <vt:lpstr>　授業計画</vt:lpstr>
      <vt:lpstr>スライド 4</vt:lpstr>
      <vt:lpstr>２W1H（WHO,WHAT,HOW）</vt:lpstr>
      <vt:lpstr>リフレクションシートの記入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2020-04-29T11:39:57Z</dcterms:created>
  <dcterms:modified xsi:type="dcterms:W3CDTF">2020-09-08T01:13:11Z</dcterms:modified>
</cp:coreProperties>
</file>