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4"/>
  </p:normalViewPr>
  <p:slideViewPr>
    <p:cSldViewPr snapToGrid="0" snapToObjects="1">
      <p:cViewPr varScale="1">
        <p:scale>
          <a:sx n="147" d="100"/>
          <a:sy n="147" d="100"/>
        </p:scale>
        <p:origin x="1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94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16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66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91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8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65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23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92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69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55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53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29E5C-3DD2-C947-A4C0-0C06C5AC6080}" type="datetimeFigureOut">
              <a:rPr kumimoji="1" lang="ja-JP" altLang="en-US" smtClean="0"/>
              <a:t>2020/9/13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9F70-57BA-1D48-A5DF-60DA2AC185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17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youtube.com/watch?v=xQnnAih8KIo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画面の領域">
            <a:extLst>
              <a:ext uri="{FF2B5EF4-FFF2-40B4-BE49-F238E27FC236}">
                <a16:creationId xmlns:a16="http://schemas.microsoft.com/office/drawing/2014/main" id="{53DE291D-4115-8445-8582-5E0C43A4739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450" y="2777740"/>
            <a:ext cx="1664429" cy="867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図 4" descr="画面の領域">
            <a:extLst>
              <a:ext uri="{FF2B5EF4-FFF2-40B4-BE49-F238E27FC236}">
                <a16:creationId xmlns:a16="http://schemas.microsoft.com/office/drawing/2014/main" id="{EEB6C276-151D-F244-918C-32F1D2B936A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616" y="5356846"/>
            <a:ext cx="1667043" cy="866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図 5" descr="画面の領域">
            <a:extLst>
              <a:ext uri="{FF2B5EF4-FFF2-40B4-BE49-F238E27FC236}">
                <a16:creationId xmlns:a16="http://schemas.microsoft.com/office/drawing/2014/main" id="{33CAEA81-DA10-C740-9372-BF0563D6C3F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385" y="3653685"/>
            <a:ext cx="1660405" cy="866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図 6" descr="画面の領域">
            <a:extLst>
              <a:ext uri="{FF2B5EF4-FFF2-40B4-BE49-F238E27FC236}">
                <a16:creationId xmlns:a16="http://schemas.microsoft.com/office/drawing/2014/main" id="{1895D21E-EE31-B941-9327-C1BA740DE48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9361" y="4505510"/>
            <a:ext cx="1664429" cy="865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図 7" descr="画面の領域">
            <a:extLst>
              <a:ext uri="{FF2B5EF4-FFF2-40B4-BE49-F238E27FC236}">
                <a16:creationId xmlns:a16="http://schemas.microsoft.com/office/drawing/2014/main" id="{5D19249B-1ED8-7047-BE5E-28A1BA60ED8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3639" y="2783603"/>
            <a:ext cx="1663036" cy="867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図 8" descr="画面の領域">
            <a:extLst>
              <a:ext uri="{FF2B5EF4-FFF2-40B4-BE49-F238E27FC236}">
                <a16:creationId xmlns:a16="http://schemas.microsoft.com/office/drawing/2014/main" id="{35D26082-365C-F942-BF31-07F085E7A2B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7040" y="3653685"/>
            <a:ext cx="1664468" cy="866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図 9" descr="画面の領域">
            <a:extLst>
              <a:ext uri="{FF2B5EF4-FFF2-40B4-BE49-F238E27FC236}">
                <a16:creationId xmlns:a16="http://schemas.microsoft.com/office/drawing/2014/main" id="{A2DABD3E-C4FF-214A-BB23-D43E77829CB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3639" y="4503026"/>
            <a:ext cx="1663036" cy="8656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E068187-DD75-BF4C-8B10-75AB3511A1C1}"/>
              </a:ext>
            </a:extLst>
          </p:cNvPr>
          <p:cNvSpPr/>
          <p:nvPr/>
        </p:nvSpPr>
        <p:spPr>
          <a:xfrm>
            <a:off x="6012511" y="2869434"/>
            <a:ext cx="1569660" cy="684000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遠隔医療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977389A-F089-4A43-8B3A-8660C36A0203}"/>
              </a:ext>
            </a:extLst>
          </p:cNvPr>
          <p:cNvSpPr/>
          <p:nvPr/>
        </p:nvSpPr>
        <p:spPr>
          <a:xfrm>
            <a:off x="7709157" y="3739744"/>
            <a:ext cx="1512000" cy="684000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スマート</a:t>
            </a:r>
            <a:endParaRPr kumimoji="1" lang="en-US" altLang="ja-JP" sz="12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コンタクトレンズ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0FA006D-ED01-9F40-BC39-104FB3844875}"/>
              </a:ext>
            </a:extLst>
          </p:cNvPr>
          <p:cNvSpPr/>
          <p:nvPr/>
        </p:nvSpPr>
        <p:spPr>
          <a:xfrm>
            <a:off x="7709157" y="2864038"/>
            <a:ext cx="1512000" cy="695957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仮想現実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(VR)</a:t>
            </a:r>
            <a:endParaRPr kumimoji="1" lang="ja-JP" altLang="en-US" sz="1200" b="1">
              <a:solidFill>
                <a:schemeClr val="bg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D5F298A-3865-D143-B6EB-EBABBEC839DF}"/>
              </a:ext>
            </a:extLst>
          </p:cNvPr>
          <p:cNvSpPr/>
          <p:nvPr/>
        </p:nvSpPr>
        <p:spPr>
          <a:xfrm>
            <a:off x="6023314" y="3743252"/>
            <a:ext cx="1558857" cy="684000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自動運転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B5DFC72-0D22-C046-8F53-48CF72F9C3F1}"/>
              </a:ext>
            </a:extLst>
          </p:cNvPr>
          <p:cNvSpPr/>
          <p:nvPr/>
        </p:nvSpPr>
        <p:spPr>
          <a:xfrm>
            <a:off x="6012512" y="4572905"/>
            <a:ext cx="1569660" cy="725911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デジタルサイネージ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1C80DCD-EAE8-9946-AE16-7480996259BB}"/>
              </a:ext>
            </a:extLst>
          </p:cNvPr>
          <p:cNvSpPr/>
          <p:nvPr/>
        </p:nvSpPr>
        <p:spPr>
          <a:xfrm>
            <a:off x="7709157" y="4567356"/>
            <a:ext cx="1521887" cy="725911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200" b="1">
                <a:solidFill>
                  <a:schemeClr val="bg1"/>
                </a:solidFill>
                <a:ea typeface="Arial" panose="020B0604020202020204" pitchFamily="34" charset="0"/>
              </a:rPr>
              <a:t>ブレイン・マシン</a:t>
            </a:r>
            <a:endParaRPr lang="en-US" altLang="ja-JP" sz="1200" b="1" dirty="0">
              <a:solidFill>
                <a:schemeClr val="bg1"/>
              </a:solidFill>
              <a:ea typeface="Arial" panose="020B0604020202020204" pitchFamily="34" charset="0"/>
            </a:endParaRPr>
          </a:p>
          <a:p>
            <a:r>
              <a:rPr lang="ja-JP" altLang="ja-JP" sz="1200" b="1">
                <a:solidFill>
                  <a:schemeClr val="bg1"/>
                </a:solidFill>
                <a:ea typeface="Arial" panose="020B0604020202020204" pitchFamily="34" charset="0"/>
              </a:rPr>
              <a:t>・インタフェース</a:t>
            </a:r>
            <a:endParaRPr lang="ja-JP" altLang="ja-JP" sz="1200" b="1" dirty="0">
              <a:solidFill>
                <a:schemeClr val="bg1"/>
              </a:solidFill>
              <a:ea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535AD20-83D9-684F-9D12-8310B0FA2198}"/>
              </a:ext>
            </a:extLst>
          </p:cNvPr>
          <p:cNvSpPr/>
          <p:nvPr/>
        </p:nvSpPr>
        <p:spPr>
          <a:xfrm>
            <a:off x="7709157" y="5426716"/>
            <a:ext cx="1512000" cy="725911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拡張現実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(AR)</a:t>
            </a:r>
            <a:endParaRPr kumimoji="1" lang="ja-JP" altLang="en-US" sz="1200" b="1">
              <a:solidFill>
                <a:schemeClr val="bg1"/>
              </a:solidFill>
            </a:endParaRPr>
          </a:p>
        </p:txBody>
      </p:sp>
      <p:pic>
        <p:nvPicPr>
          <p:cNvPr id="18" name="図 17" descr="画面の領域">
            <a:extLst>
              <a:ext uri="{FF2B5EF4-FFF2-40B4-BE49-F238E27FC236}">
                <a16:creationId xmlns:a16="http://schemas.microsoft.com/office/drawing/2014/main" id="{7332D2D0-ABD0-524E-92A4-A7ABD2A86FF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0"/>
          <a:stretch/>
        </p:blipFill>
        <p:spPr>
          <a:xfrm>
            <a:off x="5920338" y="946854"/>
            <a:ext cx="3434547" cy="176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A5D59BD-3588-B24F-8923-44C1D0482B15}"/>
              </a:ext>
            </a:extLst>
          </p:cNvPr>
          <p:cNvSpPr/>
          <p:nvPr/>
        </p:nvSpPr>
        <p:spPr>
          <a:xfrm>
            <a:off x="63020" y="235802"/>
            <a:ext cx="3394546" cy="79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>
                <a:solidFill>
                  <a:srgbClr val="FF0066"/>
                </a:solidFill>
              </a:rPr>
              <a:t>20XX in </a:t>
            </a:r>
            <a:r>
              <a:rPr kumimoji="1" lang="en-US" altLang="ja-JP" sz="2800" b="1" dirty="0">
                <a:solidFill>
                  <a:srgbClr val="00B0F0"/>
                </a:solidFill>
              </a:rPr>
              <a:t>Society 5.0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20" name="四角形: 角を丸くする 4">
            <a:extLst>
              <a:ext uri="{FF2B5EF4-FFF2-40B4-BE49-F238E27FC236}">
                <a16:creationId xmlns:a16="http://schemas.microsoft.com/office/drawing/2014/main" id="{F56E20BE-222A-6D42-B990-6238CF7373DB}"/>
              </a:ext>
            </a:extLst>
          </p:cNvPr>
          <p:cNvSpPr/>
          <p:nvPr/>
        </p:nvSpPr>
        <p:spPr>
          <a:xfrm>
            <a:off x="367274" y="2868528"/>
            <a:ext cx="5165035" cy="864000"/>
          </a:xfrm>
          <a:prstGeom prst="roundRect">
            <a:avLst>
              <a:gd name="adj" fmla="val 9649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8D68FA0-01B0-024B-B5D2-D9D52CEEECC9}"/>
              </a:ext>
            </a:extLst>
          </p:cNvPr>
          <p:cNvSpPr/>
          <p:nvPr/>
        </p:nvSpPr>
        <p:spPr>
          <a:xfrm>
            <a:off x="692637" y="2344791"/>
            <a:ext cx="4926692" cy="620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/>
              <a:t>①を利用してあなたがしたいこと、または、①が社会に対して</a:t>
            </a:r>
            <a:r>
              <a:rPr kumimoji="1" lang="ja-JP" altLang="en-US" sz="1200"/>
              <a:t>ために</a:t>
            </a:r>
            <a:endParaRPr kumimoji="1" lang="en-US" altLang="ja-JP" sz="1200" dirty="0"/>
          </a:p>
          <a:p>
            <a:r>
              <a:rPr kumimoji="1" lang="ja-JP" altLang="en-US" sz="1200"/>
              <a:t>なる</a:t>
            </a:r>
            <a:r>
              <a:rPr kumimoji="1" lang="ja-JP" altLang="en-US" sz="1200" dirty="0"/>
              <a:t>ことは何だろう？また、その理由を書こう。</a:t>
            </a:r>
          </a:p>
        </p:txBody>
      </p:sp>
      <p:sp>
        <p:nvSpPr>
          <p:cNvPr id="22" name="四角形: 角を丸くする 7">
            <a:extLst>
              <a:ext uri="{FF2B5EF4-FFF2-40B4-BE49-F238E27FC236}">
                <a16:creationId xmlns:a16="http://schemas.microsoft.com/office/drawing/2014/main" id="{BEE85039-BBA8-FD4F-BD2E-2745397D3046}"/>
              </a:ext>
            </a:extLst>
          </p:cNvPr>
          <p:cNvSpPr/>
          <p:nvPr/>
        </p:nvSpPr>
        <p:spPr>
          <a:xfrm>
            <a:off x="367274" y="4289955"/>
            <a:ext cx="5165035" cy="864000"/>
          </a:xfrm>
          <a:prstGeom prst="roundRect">
            <a:avLst>
              <a:gd name="adj" fmla="val 9649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B188842-8C14-4644-A491-1B35CD8BEDAD}"/>
              </a:ext>
            </a:extLst>
          </p:cNvPr>
          <p:cNvSpPr/>
          <p:nvPr/>
        </p:nvSpPr>
        <p:spPr>
          <a:xfrm>
            <a:off x="603183" y="3676299"/>
            <a:ext cx="4975814" cy="79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①を利用する際に気を付けないと</a:t>
            </a:r>
            <a:r>
              <a:rPr kumimoji="1" lang="ja-JP" altLang="en-US" sz="1200">
                <a:solidFill>
                  <a:schemeClr val="tx1"/>
                </a:solidFill>
              </a:rPr>
              <a:t>いけないこと、または、問題になり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そうなことは</a:t>
            </a:r>
            <a:r>
              <a:rPr kumimoji="1" lang="ja-JP" altLang="en-US" sz="1200" dirty="0">
                <a:solidFill>
                  <a:schemeClr val="tx1"/>
                </a:solidFill>
              </a:rPr>
              <a:t>何だろう？</a:t>
            </a:r>
          </a:p>
        </p:txBody>
      </p:sp>
      <p:sp>
        <p:nvSpPr>
          <p:cNvPr id="24" name="四角形: 角を丸くする 9">
            <a:extLst>
              <a:ext uri="{FF2B5EF4-FFF2-40B4-BE49-F238E27FC236}">
                <a16:creationId xmlns:a16="http://schemas.microsoft.com/office/drawing/2014/main" id="{67CCBAFA-F436-A74C-84C6-735595B763D4}"/>
              </a:ext>
            </a:extLst>
          </p:cNvPr>
          <p:cNvSpPr/>
          <p:nvPr/>
        </p:nvSpPr>
        <p:spPr>
          <a:xfrm>
            <a:off x="367274" y="1772852"/>
            <a:ext cx="5165035" cy="546653"/>
          </a:xfrm>
          <a:prstGeom prst="roundRect">
            <a:avLst>
              <a:gd name="adj" fmla="val 9649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7CE0BFF-85FF-5444-98EE-859D05F9E77F}"/>
              </a:ext>
            </a:extLst>
          </p:cNvPr>
          <p:cNvSpPr/>
          <p:nvPr/>
        </p:nvSpPr>
        <p:spPr>
          <a:xfrm>
            <a:off x="169588" y="1296449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66"/>
                </a:solidFill>
              </a:rPr>
              <a:t>①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2E9EA56-B651-124F-9ED1-3BB97F90E6E3}"/>
              </a:ext>
            </a:extLst>
          </p:cNvPr>
          <p:cNvSpPr/>
          <p:nvPr/>
        </p:nvSpPr>
        <p:spPr>
          <a:xfrm>
            <a:off x="692637" y="1379589"/>
            <a:ext cx="5165035" cy="518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写真から興味の</a:t>
            </a:r>
            <a:r>
              <a:rPr kumimoji="1" lang="ja-JP" altLang="en-US" sz="1200">
                <a:solidFill>
                  <a:schemeClr val="tx1"/>
                </a:solidFill>
              </a:rPr>
              <a:t>ある技術を</a:t>
            </a:r>
            <a:r>
              <a:rPr kumimoji="1" lang="en-US" altLang="ja-JP" sz="1200" dirty="0">
                <a:solidFill>
                  <a:schemeClr val="tx1"/>
                </a:solidFill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</a:rPr>
              <a:t>つ選ぼう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09D0EC5-88FF-764A-B29F-A0DE15CB92A9}"/>
              </a:ext>
            </a:extLst>
          </p:cNvPr>
          <p:cNvSpPr/>
          <p:nvPr/>
        </p:nvSpPr>
        <p:spPr>
          <a:xfrm>
            <a:off x="186153" y="2344033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66"/>
                </a:solidFill>
              </a:rPr>
              <a:t>②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F270E80-CAFB-0746-9651-EC2F3F9F0ACE}"/>
              </a:ext>
            </a:extLst>
          </p:cNvPr>
          <p:cNvSpPr/>
          <p:nvPr/>
        </p:nvSpPr>
        <p:spPr>
          <a:xfrm>
            <a:off x="176214" y="3739744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rgbClr val="FF0066"/>
                </a:solidFill>
              </a:rPr>
              <a:t>③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00D451E-2E3F-1249-AEA3-47411BFB043E}"/>
              </a:ext>
            </a:extLst>
          </p:cNvPr>
          <p:cNvCxnSpPr>
            <a:cxnSpLocks/>
          </p:cNvCxnSpPr>
          <p:nvPr/>
        </p:nvCxnSpPr>
        <p:spPr>
          <a:xfrm>
            <a:off x="3017157" y="1369031"/>
            <a:ext cx="2515152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4D5C7BF-495B-EA4B-81B6-51BEC5360081}"/>
              </a:ext>
            </a:extLst>
          </p:cNvPr>
          <p:cNvSpPr/>
          <p:nvPr/>
        </p:nvSpPr>
        <p:spPr>
          <a:xfrm>
            <a:off x="563573" y="856564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年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82F2015-0CF7-154A-A805-9217CA5408E4}"/>
              </a:ext>
            </a:extLst>
          </p:cNvPr>
          <p:cNvSpPr/>
          <p:nvPr/>
        </p:nvSpPr>
        <p:spPr>
          <a:xfrm>
            <a:off x="1244108" y="855918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組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76336BD-9DFB-A349-B615-CC8F3B31749D}"/>
              </a:ext>
            </a:extLst>
          </p:cNvPr>
          <p:cNvSpPr/>
          <p:nvPr/>
        </p:nvSpPr>
        <p:spPr>
          <a:xfrm>
            <a:off x="1916378" y="868708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番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A9306ABD-973E-5A46-AAE5-CF940FB0536F}"/>
              </a:ext>
            </a:extLst>
          </p:cNvPr>
          <p:cNvCxnSpPr>
            <a:cxnSpLocks/>
          </p:cNvCxnSpPr>
          <p:nvPr/>
        </p:nvCxnSpPr>
        <p:spPr>
          <a:xfrm>
            <a:off x="1080407" y="1369031"/>
            <a:ext cx="360000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2AF24AF5-6415-7A4D-B3D6-A7BB5B4D1256}"/>
              </a:ext>
            </a:extLst>
          </p:cNvPr>
          <p:cNvCxnSpPr>
            <a:cxnSpLocks/>
          </p:cNvCxnSpPr>
          <p:nvPr/>
        </p:nvCxnSpPr>
        <p:spPr>
          <a:xfrm>
            <a:off x="1759050" y="1362405"/>
            <a:ext cx="360000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B61698A-5271-5D47-9ECE-F79593833887}"/>
              </a:ext>
            </a:extLst>
          </p:cNvPr>
          <p:cNvSpPr/>
          <p:nvPr/>
        </p:nvSpPr>
        <p:spPr>
          <a:xfrm>
            <a:off x="2438205" y="876041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氏名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95B7157-9637-D74E-A07A-FFB2FE0683B2}"/>
              </a:ext>
            </a:extLst>
          </p:cNvPr>
          <p:cNvCxnSpPr>
            <a:cxnSpLocks/>
          </p:cNvCxnSpPr>
          <p:nvPr/>
        </p:nvCxnSpPr>
        <p:spPr>
          <a:xfrm>
            <a:off x="383573" y="1355779"/>
            <a:ext cx="360000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39D1C4C-822F-064B-A216-1BEBFBC616C8}"/>
              </a:ext>
            </a:extLst>
          </p:cNvPr>
          <p:cNvSpPr/>
          <p:nvPr/>
        </p:nvSpPr>
        <p:spPr>
          <a:xfrm>
            <a:off x="3376941" y="248975"/>
            <a:ext cx="5924567" cy="79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情報社会の</a:t>
            </a:r>
            <a:r>
              <a:rPr kumimoji="1" lang="ja-JP" altLang="en-US" sz="2400" dirty="0">
                <a:solidFill>
                  <a:srgbClr val="FF0066"/>
                </a:solidFill>
              </a:rPr>
              <a:t>未来</a:t>
            </a:r>
            <a:r>
              <a:rPr kumimoji="1" lang="ja-JP" altLang="en-US" sz="2400" dirty="0"/>
              <a:t>について考えてみよう！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93B1CFC-0283-F244-AE5E-556A3C393666}"/>
              </a:ext>
            </a:extLst>
          </p:cNvPr>
          <p:cNvSpPr/>
          <p:nvPr/>
        </p:nvSpPr>
        <p:spPr>
          <a:xfrm>
            <a:off x="5770102" y="6208162"/>
            <a:ext cx="38876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/>
              <a:t>出典 ：経団連「</a:t>
            </a:r>
            <a:r>
              <a:rPr lang="en-US" altLang="ja-JP" sz="900" dirty="0"/>
              <a:t>20XX in Society 5.0 </a:t>
            </a:r>
            <a:r>
              <a:rPr lang="ja-JP" altLang="en-US" sz="900" dirty="0"/>
              <a:t>～デジタルで創る、私たちの未来～」</a:t>
            </a: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6F8212A6-AE71-CC4C-BFED-23EE446BB2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14885" y="952801"/>
            <a:ext cx="540000" cy="540000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E0DBA89-0D32-3649-A408-61FE83D79E2A}"/>
              </a:ext>
            </a:extLst>
          </p:cNvPr>
          <p:cNvSpPr/>
          <p:nvPr/>
        </p:nvSpPr>
        <p:spPr>
          <a:xfrm>
            <a:off x="5796996" y="6390727"/>
            <a:ext cx="261001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>
                <a:hlinkClick r:id="rId11"/>
              </a:rPr>
              <a:t>https://www.youtube.com/watch?v=xQnnAih8KIo</a:t>
            </a:r>
            <a:r>
              <a:rPr lang="en-US" altLang="ja-JP" sz="900" dirty="0"/>
              <a:t> </a:t>
            </a:r>
            <a:endParaRPr lang="ja-JP" altLang="en-US" sz="900" dirty="0"/>
          </a:p>
        </p:txBody>
      </p:sp>
      <p:sp>
        <p:nvSpPr>
          <p:cNvPr id="41" name="四角形: 角を丸くする 7">
            <a:extLst>
              <a:ext uri="{FF2B5EF4-FFF2-40B4-BE49-F238E27FC236}">
                <a16:creationId xmlns:a16="http://schemas.microsoft.com/office/drawing/2014/main" id="{5F069337-8E22-B543-8605-6A9048FCBCD7}"/>
              </a:ext>
            </a:extLst>
          </p:cNvPr>
          <p:cNvSpPr/>
          <p:nvPr/>
        </p:nvSpPr>
        <p:spPr>
          <a:xfrm>
            <a:off x="367274" y="5703076"/>
            <a:ext cx="5165035" cy="864000"/>
          </a:xfrm>
          <a:prstGeom prst="roundRect">
            <a:avLst>
              <a:gd name="adj" fmla="val 9649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B8FF69B-FFAA-E24F-A041-DAE5DA93C872}"/>
              </a:ext>
            </a:extLst>
          </p:cNvPr>
          <p:cNvSpPr/>
          <p:nvPr/>
        </p:nvSpPr>
        <p:spPr>
          <a:xfrm>
            <a:off x="643514" y="5052476"/>
            <a:ext cx="5126587" cy="795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写真に示す技術やサービスを組み合わせることで、新たにどの</a:t>
            </a:r>
            <a:r>
              <a:rPr kumimoji="1" lang="ja-JP" altLang="en-US" sz="1200">
                <a:solidFill>
                  <a:schemeClr val="tx1"/>
                </a:solidFill>
              </a:rPr>
              <a:t>ような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こと</a:t>
            </a:r>
            <a:r>
              <a:rPr kumimoji="1" lang="ja-JP" altLang="en-US" sz="1200" dirty="0">
                <a:solidFill>
                  <a:schemeClr val="tx1"/>
                </a:solidFill>
              </a:rPr>
              <a:t>が</a:t>
            </a:r>
            <a:r>
              <a:rPr kumimoji="1" lang="ja-JP" altLang="en-US" sz="1200">
                <a:solidFill>
                  <a:schemeClr val="tx1"/>
                </a:solidFill>
              </a:rPr>
              <a:t>できそうだろう</a:t>
            </a:r>
            <a:r>
              <a:rPr kumimoji="1" lang="ja-JP" altLang="en-US" sz="1200" dirty="0">
                <a:solidFill>
                  <a:schemeClr val="tx1"/>
                </a:solidFill>
              </a:rPr>
              <a:t>？その組み合わせと、できそうなことを書こう。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8EDD3D2-665E-F54A-B8BC-661F0EC74128}"/>
              </a:ext>
            </a:extLst>
          </p:cNvPr>
          <p:cNvSpPr/>
          <p:nvPr/>
        </p:nvSpPr>
        <p:spPr>
          <a:xfrm>
            <a:off x="216546" y="5115921"/>
            <a:ext cx="715617" cy="682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rgbClr val="FF0066"/>
                </a:solidFill>
              </a:rPr>
              <a:t>④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0535DC78-67A2-CC4F-AA75-2ACD3F24BEA4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12510" y="5415231"/>
            <a:ext cx="1558857" cy="789181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E002AEB-8DA9-114B-8085-6D6283CEF27A}"/>
              </a:ext>
            </a:extLst>
          </p:cNvPr>
          <p:cNvSpPr/>
          <p:nvPr/>
        </p:nvSpPr>
        <p:spPr>
          <a:xfrm>
            <a:off x="6037630" y="5457169"/>
            <a:ext cx="1507890" cy="725911"/>
          </a:xfrm>
          <a:prstGeom prst="rect">
            <a:avLst/>
          </a:prstGeom>
          <a:solidFill>
            <a:srgbClr val="00B0F0">
              <a:alpha val="20000"/>
            </a:srgbClr>
          </a:solidFill>
          <a:ln w="38100">
            <a:noFill/>
          </a:ln>
          <a:effectLst>
            <a:softEdge rad="381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リアルタイム翻訳</a:t>
            </a:r>
          </a:p>
        </p:txBody>
      </p:sp>
    </p:spTree>
    <p:extLst>
      <p:ext uri="{BB962C8B-B14F-4D97-AF65-F5344CB8AC3E}">
        <p14:creationId xmlns:p14="http://schemas.microsoft.com/office/powerpoint/2010/main" val="1046782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175</Words>
  <Application>Microsoft Macintosh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takehiko asahina</cp:lastModifiedBy>
  <cp:revision>5</cp:revision>
  <dcterms:created xsi:type="dcterms:W3CDTF">2020-09-13T04:13:40Z</dcterms:created>
  <dcterms:modified xsi:type="dcterms:W3CDTF">2020-09-13T04:38:53Z</dcterms:modified>
  <cp:category/>
</cp:coreProperties>
</file>