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99" r:id="rId2"/>
    <p:sldId id="353" r:id="rId3"/>
    <p:sldId id="354" r:id="rId4"/>
    <p:sldId id="362" r:id="rId5"/>
    <p:sldId id="404" r:id="rId6"/>
    <p:sldId id="406" r:id="rId7"/>
    <p:sldId id="368" r:id="rId8"/>
    <p:sldId id="405" r:id="rId9"/>
    <p:sldId id="366" r:id="rId10"/>
    <p:sldId id="411" r:id="rId11"/>
    <p:sldId id="357" r:id="rId12"/>
    <p:sldId id="356" r:id="rId13"/>
    <p:sldId id="359" r:id="rId14"/>
    <p:sldId id="360" r:id="rId15"/>
    <p:sldId id="363" r:id="rId16"/>
    <p:sldId id="410" r:id="rId17"/>
    <p:sldId id="369" r:id="rId18"/>
    <p:sldId id="407" r:id="rId19"/>
    <p:sldId id="364" r:id="rId20"/>
    <p:sldId id="371" r:id="rId21"/>
    <p:sldId id="372" r:id="rId22"/>
    <p:sldId id="373" r:id="rId23"/>
    <p:sldId id="374" r:id="rId24"/>
    <p:sldId id="370" r:id="rId25"/>
    <p:sldId id="375" r:id="rId26"/>
    <p:sldId id="379" r:id="rId27"/>
    <p:sldId id="376" r:id="rId28"/>
    <p:sldId id="377" r:id="rId29"/>
    <p:sldId id="380" r:id="rId30"/>
    <p:sldId id="378" r:id="rId31"/>
    <p:sldId id="381" r:id="rId32"/>
    <p:sldId id="382" r:id="rId33"/>
    <p:sldId id="383" r:id="rId34"/>
    <p:sldId id="384" r:id="rId35"/>
    <p:sldId id="385" r:id="rId36"/>
    <p:sldId id="417" r:id="rId37"/>
    <p:sldId id="389" r:id="rId38"/>
    <p:sldId id="386" r:id="rId39"/>
    <p:sldId id="392" r:id="rId40"/>
    <p:sldId id="387" r:id="rId41"/>
    <p:sldId id="390" r:id="rId42"/>
    <p:sldId id="388" r:id="rId43"/>
    <p:sldId id="391" r:id="rId44"/>
    <p:sldId id="348" r:id="rId45"/>
    <p:sldId id="420" r:id="rId46"/>
    <p:sldId id="393" r:id="rId47"/>
    <p:sldId id="394" r:id="rId48"/>
    <p:sldId id="414" r:id="rId49"/>
    <p:sldId id="349" r:id="rId50"/>
    <p:sldId id="416" r:id="rId51"/>
    <p:sldId id="412" r:id="rId52"/>
    <p:sldId id="401" r:id="rId53"/>
    <p:sldId id="396" r:id="rId54"/>
    <p:sldId id="397" r:id="rId55"/>
    <p:sldId id="398" r:id="rId56"/>
    <p:sldId id="423" r:id="rId57"/>
    <p:sldId id="403" r:id="rId58"/>
    <p:sldId id="402" r:id="rId59"/>
    <p:sldId id="408" r:id="rId60"/>
    <p:sldId id="421" r:id="rId61"/>
    <p:sldId id="413" r:id="rId62"/>
    <p:sldId id="422" r:id="rId63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57B0E2"/>
    <a:srgbClr val="D91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3021" autoAdjust="0"/>
  </p:normalViewPr>
  <p:slideViewPr>
    <p:cSldViewPr snapToGrid="0">
      <p:cViewPr varScale="1">
        <p:scale>
          <a:sx n="106" d="100"/>
          <a:sy n="106" d="100"/>
        </p:scale>
        <p:origin x="95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村山 達哉" userId="672def48-74e7-45a4-bc0d-669a927fa949" providerId="ADAL" clId="{C50F81FB-A3E6-4C60-8138-E1F2A421C6AC}"/>
    <pc:docChg chg="undo custSel addSld delSld modSld">
      <pc:chgData name="村山 達哉" userId="672def48-74e7-45a4-bc0d-669a927fa949" providerId="ADAL" clId="{C50F81FB-A3E6-4C60-8138-E1F2A421C6AC}" dt="2022-09-05T16:02:32.275" v="2069"/>
      <pc:docMkLst>
        <pc:docMk/>
      </pc:docMkLst>
      <pc:sldChg chg="del">
        <pc:chgData name="村山 達哉" userId="672def48-74e7-45a4-bc0d-669a927fa949" providerId="ADAL" clId="{C50F81FB-A3E6-4C60-8138-E1F2A421C6AC}" dt="2022-09-04T15:49:17.034" v="1503" actId="2696"/>
        <pc:sldMkLst>
          <pc:docMk/>
          <pc:sldMk cId="2201426915" sldId="280"/>
        </pc:sldMkLst>
      </pc:sldChg>
      <pc:sldChg chg="modSp modNotesTx">
        <pc:chgData name="村山 達哉" userId="672def48-74e7-45a4-bc0d-669a927fa949" providerId="ADAL" clId="{C50F81FB-A3E6-4C60-8138-E1F2A421C6AC}" dt="2022-09-04T14:43:04.050" v="259" actId="20577"/>
        <pc:sldMkLst>
          <pc:docMk/>
          <pc:sldMk cId="3513713159" sldId="299"/>
        </pc:sldMkLst>
        <pc:spChg chg="mod">
          <ac:chgData name="村山 達哉" userId="672def48-74e7-45a4-bc0d-669a927fa949" providerId="ADAL" clId="{C50F81FB-A3E6-4C60-8138-E1F2A421C6AC}" dt="2022-09-04T14:43:04.050" v="259" actId="20577"/>
          <ac:spMkLst>
            <pc:docMk/>
            <pc:sldMk cId="3513713159" sldId="299"/>
            <ac:spMk id="2" creationId="{00000000-0000-0000-0000-000000000000}"/>
          </ac:spMkLst>
        </pc:spChg>
      </pc:sldChg>
      <pc:sldChg chg="modSp">
        <pc:chgData name="村山 達哉" userId="672def48-74e7-45a4-bc0d-669a927fa949" providerId="ADAL" clId="{C50F81FB-A3E6-4C60-8138-E1F2A421C6AC}" dt="2022-09-04T15:16:08.788" v="1255"/>
        <pc:sldMkLst>
          <pc:docMk/>
          <pc:sldMk cId="3807601643" sldId="348"/>
        </pc:sldMkLst>
        <pc:spChg chg="mod">
          <ac:chgData name="村山 達哉" userId="672def48-74e7-45a4-bc0d-669a927fa949" providerId="ADAL" clId="{C50F81FB-A3E6-4C60-8138-E1F2A421C6AC}" dt="2022-09-04T15:16:08.788" v="1255"/>
          <ac:spMkLst>
            <pc:docMk/>
            <pc:sldMk cId="3807601643" sldId="348"/>
            <ac:spMk id="3" creationId="{5F9D523B-2E23-400D-8500-B56D3A183357}"/>
          </ac:spMkLst>
        </pc:spChg>
        <pc:picChg chg="mod">
          <ac:chgData name="村山 達哉" userId="672def48-74e7-45a4-bc0d-669a927fa949" providerId="ADAL" clId="{C50F81FB-A3E6-4C60-8138-E1F2A421C6AC}" dt="2022-09-04T15:15:49.906" v="1248" actId="1036"/>
          <ac:picMkLst>
            <pc:docMk/>
            <pc:sldMk cId="3807601643" sldId="348"/>
            <ac:picMk id="5" creationId="{94E8FAD4-0C10-44B3-909F-316F4A37DFEC}"/>
          </ac:picMkLst>
        </pc:picChg>
        <pc:picChg chg="mod">
          <ac:chgData name="村山 達哉" userId="672def48-74e7-45a4-bc0d-669a927fa949" providerId="ADAL" clId="{C50F81FB-A3E6-4C60-8138-E1F2A421C6AC}" dt="2022-09-04T15:15:49.906" v="1248" actId="1036"/>
          <ac:picMkLst>
            <pc:docMk/>
            <pc:sldMk cId="3807601643" sldId="348"/>
            <ac:picMk id="6" creationId="{06980589-7B66-4152-803C-7355CA578B82}"/>
          </ac:picMkLst>
        </pc:picChg>
        <pc:picChg chg="mod">
          <ac:chgData name="村山 達哉" userId="672def48-74e7-45a4-bc0d-669a927fa949" providerId="ADAL" clId="{C50F81FB-A3E6-4C60-8138-E1F2A421C6AC}" dt="2022-09-04T15:15:49.906" v="1248" actId="1036"/>
          <ac:picMkLst>
            <pc:docMk/>
            <pc:sldMk cId="3807601643" sldId="348"/>
            <ac:picMk id="7" creationId="{22925954-CA64-4469-ADAD-0EB3B267A008}"/>
          </ac:picMkLst>
        </pc:picChg>
      </pc:sldChg>
      <pc:sldChg chg="modSp">
        <pc:chgData name="村山 達哉" userId="672def48-74e7-45a4-bc0d-669a927fa949" providerId="ADAL" clId="{C50F81FB-A3E6-4C60-8138-E1F2A421C6AC}" dt="2022-09-04T15:21:06.476" v="1400" actId="1035"/>
        <pc:sldMkLst>
          <pc:docMk/>
          <pc:sldMk cId="4081093623" sldId="349"/>
        </pc:sldMkLst>
        <pc:spChg chg="mod">
          <ac:chgData name="村山 達哉" userId="672def48-74e7-45a4-bc0d-669a927fa949" providerId="ADAL" clId="{C50F81FB-A3E6-4C60-8138-E1F2A421C6AC}" dt="2022-09-04T15:20:55.769" v="1357" actId="27636"/>
          <ac:spMkLst>
            <pc:docMk/>
            <pc:sldMk cId="4081093623" sldId="349"/>
            <ac:spMk id="2" creationId="{7E5FF002-1B68-4AFB-AACC-E508EBE520BA}"/>
          </ac:spMkLst>
        </pc:spChg>
        <pc:spChg chg="mod">
          <ac:chgData name="村山 達哉" userId="672def48-74e7-45a4-bc0d-669a927fa949" providerId="ADAL" clId="{C50F81FB-A3E6-4C60-8138-E1F2A421C6AC}" dt="2022-09-04T15:21:06.476" v="1400" actId="1035"/>
          <ac:spMkLst>
            <pc:docMk/>
            <pc:sldMk cId="4081093623" sldId="349"/>
            <ac:spMk id="7" creationId="{70ACB7F8-C674-424B-920C-65BDEBCCA6E9}"/>
          </ac:spMkLst>
        </pc:spChg>
        <pc:graphicFrameChg chg="mod">
          <ac:chgData name="村山 達哉" userId="672def48-74e7-45a4-bc0d-669a927fa949" providerId="ADAL" clId="{C50F81FB-A3E6-4C60-8138-E1F2A421C6AC}" dt="2022-09-04T15:21:06.476" v="1400" actId="1035"/>
          <ac:graphicFrameMkLst>
            <pc:docMk/>
            <pc:sldMk cId="4081093623" sldId="349"/>
            <ac:graphicFrameMk id="5" creationId="{243FC334-A7D2-4CCD-8D24-23F6DBECAA84}"/>
          </ac:graphicFrameMkLst>
        </pc:graphicFrameChg>
      </pc:sldChg>
      <pc:sldChg chg="addSp delSp modSp del">
        <pc:chgData name="村山 達哉" userId="672def48-74e7-45a4-bc0d-669a927fa949" providerId="ADAL" clId="{C50F81FB-A3E6-4C60-8138-E1F2A421C6AC}" dt="2022-09-04T14:43:19.295" v="260" actId="2696"/>
        <pc:sldMkLst>
          <pc:docMk/>
          <pc:sldMk cId="563095755" sldId="352"/>
        </pc:sldMkLst>
        <pc:spChg chg="del">
          <ac:chgData name="村山 達哉" userId="672def48-74e7-45a4-bc0d-669a927fa949" providerId="ADAL" clId="{C50F81FB-A3E6-4C60-8138-E1F2A421C6AC}" dt="2022-09-04T14:39:42.157" v="150" actId="478"/>
          <ac:spMkLst>
            <pc:docMk/>
            <pc:sldMk cId="563095755" sldId="352"/>
            <ac:spMk id="3" creationId="{9925995C-8B88-4F35-BE5E-46F4136B5D25}"/>
          </ac:spMkLst>
        </pc:spChg>
        <pc:spChg chg="add mod">
          <ac:chgData name="村山 達哉" userId="672def48-74e7-45a4-bc0d-669a927fa949" providerId="ADAL" clId="{C50F81FB-A3E6-4C60-8138-E1F2A421C6AC}" dt="2022-09-04T14:39:42.157" v="150" actId="478"/>
          <ac:spMkLst>
            <pc:docMk/>
            <pc:sldMk cId="563095755" sldId="352"/>
            <ac:spMk id="6" creationId="{4FE8DACB-1744-47DF-8EBF-2FBE0DF226DD}"/>
          </ac:spMkLst>
        </pc:spChg>
      </pc:sldChg>
      <pc:sldChg chg="modSp">
        <pc:chgData name="村山 達哉" userId="672def48-74e7-45a4-bc0d-669a927fa949" providerId="ADAL" clId="{C50F81FB-A3E6-4C60-8138-E1F2A421C6AC}" dt="2022-09-04T14:44:49.870" v="286" actId="20578"/>
        <pc:sldMkLst>
          <pc:docMk/>
          <pc:sldMk cId="2059250586" sldId="353"/>
        </pc:sldMkLst>
        <pc:spChg chg="mod">
          <ac:chgData name="村山 達哉" userId="672def48-74e7-45a4-bc0d-669a927fa949" providerId="ADAL" clId="{C50F81FB-A3E6-4C60-8138-E1F2A421C6AC}" dt="2022-09-04T14:44:49.870" v="286" actId="20578"/>
          <ac:spMkLst>
            <pc:docMk/>
            <pc:sldMk cId="2059250586" sldId="353"/>
            <ac:spMk id="2" creationId="{5A0FABCD-0A6B-41A4-9326-CCB5B70B2062}"/>
          </ac:spMkLst>
        </pc:spChg>
        <pc:spChg chg="mod">
          <ac:chgData name="村山 達哉" userId="672def48-74e7-45a4-bc0d-669a927fa949" providerId="ADAL" clId="{C50F81FB-A3E6-4C60-8138-E1F2A421C6AC}" dt="2022-09-04T14:43:22.993" v="261" actId="115"/>
          <ac:spMkLst>
            <pc:docMk/>
            <pc:sldMk cId="2059250586" sldId="353"/>
            <ac:spMk id="8" creationId="{EBA4DB5C-7566-4E17-91F2-A992E4420342}"/>
          </ac:spMkLst>
        </pc:spChg>
      </pc:sldChg>
      <pc:sldChg chg="addSp delSp modSp">
        <pc:chgData name="村山 達哉" userId="672def48-74e7-45a4-bc0d-669a927fa949" providerId="ADAL" clId="{C50F81FB-A3E6-4C60-8138-E1F2A421C6AC}" dt="2022-09-04T14:48:59.824" v="377" actId="14100"/>
        <pc:sldMkLst>
          <pc:docMk/>
          <pc:sldMk cId="422475330" sldId="354"/>
        </pc:sldMkLst>
        <pc:spChg chg="mod">
          <ac:chgData name="村山 達哉" userId="672def48-74e7-45a4-bc0d-669a927fa949" providerId="ADAL" clId="{C50F81FB-A3E6-4C60-8138-E1F2A421C6AC}" dt="2022-09-04T14:48:16.566" v="357" actId="20577"/>
          <ac:spMkLst>
            <pc:docMk/>
            <pc:sldMk cId="422475330" sldId="354"/>
            <ac:spMk id="3" creationId="{8F2525C4-CEB7-4416-92D7-1BD205DE5738}"/>
          </ac:spMkLst>
        </pc:spChg>
        <pc:spChg chg="mod">
          <ac:chgData name="村山 達哉" userId="672def48-74e7-45a4-bc0d-669a927fa949" providerId="ADAL" clId="{C50F81FB-A3E6-4C60-8138-E1F2A421C6AC}" dt="2022-09-04T14:48:59.824" v="377" actId="14100"/>
          <ac:spMkLst>
            <pc:docMk/>
            <pc:sldMk cId="422475330" sldId="354"/>
            <ac:spMk id="4" creationId="{1F6235EB-E873-4E6F-A122-D2387F1426F5}"/>
          </ac:spMkLst>
        </pc:spChg>
        <pc:spChg chg="add mod">
          <ac:chgData name="村山 達哉" userId="672def48-74e7-45a4-bc0d-669a927fa949" providerId="ADAL" clId="{C50F81FB-A3E6-4C60-8138-E1F2A421C6AC}" dt="2022-09-04T14:47:58.614" v="348" actId="1076"/>
          <ac:spMkLst>
            <pc:docMk/>
            <pc:sldMk cId="422475330" sldId="354"/>
            <ac:spMk id="7" creationId="{C6D9A306-4947-4CC1-9571-2B4CBE39E7DE}"/>
          </ac:spMkLst>
        </pc:spChg>
        <pc:picChg chg="del mod">
          <ac:chgData name="村山 達哉" userId="672def48-74e7-45a4-bc0d-669a927fa949" providerId="ADAL" clId="{C50F81FB-A3E6-4C60-8138-E1F2A421C6AC}" dt="2022-09-04T14:46:08.823" v="321" actId="478"/>
          <ac:picMkLst>
            <pc:docMk/>
            <pc:sldMk cId="422475330" sldId="354"/>
            <ac:picMk id="5" creationId="{4085B830-BD20-4520-A33F-228924F7E904}"/>
          </ac:picMkLst>
        </pc:picChg>
        <pc:picChg chg="mod">
          <ac:chgData name="村山 達哉" userId="672def48-74e7-45a4-bc0d-669a927fa949" providerId="ADAL" clId="{C50F81FB-A3E6-4C60-8138-E1F2A421C6AC}" dt="2022-09-04T14:45:39.895" v="305" actId="1076"/>
          <ac:picMkLst>
            <pc:docMk/>
            <pc:sldMk cId="422475330" sldId="354"/>
            <ac:picMk id="6" creationId="{C217ADBE-6805-46A3-9D6C-7D81F7F2222B}"/>
          </ac:picMkLst>
        </pc:picChg>
        <pc:picChg chg="add mod modCrop">
          <ac:chgData name="村山 達哉" userId="672def48-74e7-45a4-bc0d-669a927fa949" providerId="ADAL" clId="{C50F81FB-A3E6-4C60-8138-E1F2A421C6AC}" dt="2022-09-04T14:47:55.888" v="347" actId="1076"/>
          <ac:picMkLst>
            <pc:docMk/>
            <pc:sldMk cId="422475330" sldId="354"/>
            <ac:picMk id="1026" creationId="{469DF630-878D-4A99-8713-7136401F5439}"/>
          </ac:picMkLst>
        </pc:picChg>
      </pc:sldChg>
      <pc:sldChg chg="del">
        <pc:chgData name="村山 達哉" userId="672def48-74e7-45a4-bc0d-669a927fa949" providerId="ADAL" clId="{C50F81FB-A3E6-4C60-8138-E1F2A421C6AC}" dt="2022-09-04T15:20:12.618" v="1314" actId="2696"/>
        <pc:sldMkLst>
          <pc:docMk/>
          <pc:sldMk cId="2828879625" sldId="355"/>
        </pc:sldMkLst>
      </pc:sldChg>
      <pc:sldChg chg="addSp modSp">
        <pc:chgData name="村山 達哉" userId="672def48-74e7-45a4-bc0d-669a927fa949" providerId="ADAL" clId="{C50F81FB-A3E6-4C60-8138-E1F2A421C6AC}" dt="2022-09-04T14:33:19.064" v="73" actId="2711"/>
        <pc:sldMkLst>
          <pc:docMk/>
          <pc:sldMk cId="3068239455" sldId="356"/>
        </pc:sldMkLst>
        <pc:spChg chg="mod">
          <ac:chgData name="村山 達哉" userId="672def48-74e7-45a4-bc0d-669a927fa949" providerId="ADAL" clId="{C50F81FB-A3E6-4C60-8138-E1F2A421C6AC}" dt="2022-09-04T14:33:19.064" v="73" actId="2711"/>
          <ac:spMkLst>
            <pc:docMk/>
            <pc:sldMk cId="3068239455" sldId="356"/>
            <ac:spMk id="3" creationId="{CF4BFB72-D4AF-459F-9F26-2F837639D665}"/>
          </ac:spMkLst>
        </pc:spChg>
        <pc:spChg chg="add mod">
          <ac:chgData name="村山 達哉" userId="672def48-74e7-45a4-bc0d-669a927fa949" providerId="ADAL" clId="{C50F81FB-A3E6-4C60-8138-E1F2A421C6AC}" dt="2022-09-04T14:32:45.043" v="71" actId="2711"/>
          <ac:spMkLst>
            <pc:docMk/>
            <pc:sldMk cId="3068239455" sldId="356"/>
            <ac:spMk id="4" creationId="{723BD0DC-1E06-4AEC-96CE-4A444A4A5B29}"/>
          </ac:spMkLst>
        </pc:spChg>
      </pc:sldChg>
      <pc:sldChg chg="modSp">
        <pc:chgData name="村山 達哉" userId="672def48-74e7-45a4-bc0d-669a927fa949" providerId="ADAL" clId="{C50F81FB-A3E6-4C60-8138-E1F2A421C6AC}" dt="2022-09-04T14:30:33.585" v="26" actId="1362"/>
        <pc:sldMkLst>
          <pc:docMk/>
          <pc:sldMk cId="3173654924" sldId="357"/>
        </pc:sldMkLst>
        <pc:picChg chg="mod">
          <ac:chgData name="村山 達哉" userId="672def48-74e7-45a4-bc0d-669a927fa949" providerId="ADAL" clId="{C50F81FB-A3E6-4C60-8138-E1F2A421C6AC}" dt="2022-09-04T14:30:33.585" v="26" actId="1362"/>
          <ac:picMkLst>
            <pc:docMk/>
            <pc:sldMk cId="3173654924" sldId="357"/>
            <ac:picMk id="3" creationId="{23DA332D-2E25-47D5-996C-33F7611AB1EA}"/>
          </ac:picMkLst>
        </pc:picChg>
      </pc:sldChg>
      <pc:sldChg chg="addSp modSp">
        <pc:chgData name="村山 達哉" userId="672def48-74e7-45a4-bc0d-669a927fa949" providerId="ADAL" clId="{C50F81FB-A3E6-4C60-8138-E1F2A421C6AC}" dt="2022-09-04T14:57:52.619" v="545"/>
        <pc:sldMkLst>
          <pc:docMk/>
          <pc:sldMk cId="618797733" sldId="359"/>
        </pc:sldMkLst>
        <pc:spChg chg="mod">
          <ac:chgData name="村山 達哉" userId="672def48-74e7-45a4-bc0d-669a927fa949" providerId="ADAL" clId="{C50F81FB-A3E6-4C60-8138-E1F2A421C6AC}" dt="2022-09-04T14:33:39.959" v="75" actId="2711"/>
          <ac:spMkLst>
            <pc:docMk/>
            <pc:sldMk cId="618797733" sldId="359"/>
            <ac:spMk id="3" creationId="{CF4BFB72-D4AF-459F-9F26-2F837639D665}"/>
          </ac:spMkLst>
        </pc:spChg>
        <pc:spChg chg="add">
          <ac:chgData name="村山 達哉" userId="672def48-74e7-45a4-bc0d-669a927fa949" providerId="ADAL" clId="{C50F81FB-A3E6-4C60-8138-E1F2A421C6AC}" dt="2022-09-04T14:57:52.619" v="545"/>
          <ac:spMkLst>
            <pc:docMk/>
            <pc:sldMk cId="618797733" sldId="359"/>
            <ac:spMk id="5" creationId="{883A2537-34C6-410D-BB75-E5F8535EABAF}"/>
          </ac:spMkLst>
        </pc:spChg>
      </pc:sldChg>
      <pc:sldChg chg="addSp modSp">
        <pc:chgData name="村山 達哉" userId="672def48-74e7-45a4-bc0d-669a927fa949" providerId="ADAL" clId="{C50F81FB-A3E6-4C60-8138-E1F2A421C6AC}" dt="2022-09-04T14:57:54.959" v="546"/>
        <pc:sldMkLst>
          <pc:docMk/>
          <pc:sldMk cId="2108761732" sldId="360"/>
        </pc:sldMkLst>
        <pc:spChg chg="mod">
          <ac:chgData name="村山 達哉" userId="672def48-74e7-45a4-bc0d-669a927fa949" providerId="ADAL" clId="{C50F81FB-A3E6-4C60-8138-E1F2A421C6AC}" dt="2022-09-04T14:34:21.078" v="77" actId="115"/>
          <ac:spMkLst>
            <pc:docMk/>
            <pc:sldMk cId="2108761732" sldId="360"/>
            <ac:spMk id="3" creationId="{CF4BFB72-D4AF-459F-9F26-2F837639D665}"/>
          </ac:spMkLst>
        </pc:spChg>
        <pc:spChg chg="add">
          <ac:chgData name="村山 達哉" userId="672def48-74e7-45a4-bc0d-669a927fa949" providerId="ADAL" clId="{C50F81FB-A3E6-4C60-8138-E1F2A421C6AC}" dt="2022-09-04T14:57:54.959" v="546"/>
          <ac:spMkLst>
            <pc:docMk/>
            <pc:sldMk cId="2108761732" sldId="360"/>
            <ac:spMk id="5" creationId="{4975FE44-C6B7-448C-AAC3-246DB8523759}"/>
          </ac:spMkLst>
        </pc:spChg>
      </pc:sldChg>
      <pc:sldChg chg="modSp">
        <pc:chgData name="村山 達哉" userId="672def48-74e7-45a4-bc0d-669a927fa949" providerId="ADAL" clId="{C50F81FB-A3E6-4C60-8138-E1F2A421C6AC}" dt="2022-09-05T15:09:17.344" v="2067" actId="20577"/>
        <pc:sldMkLst>
          <pc:docMk/>
          <pc:sldMk cId="1867692981" sldId="363"/>
        </pc:sldMkLst>
        <pc:spChg chg="mod">
          <ac:chgData name="村山 達哉" userId="672def48-74e7-45a4-bc0d-669a927fa949" providerId="ADAL" clId="{C50F81FB-A3E6-4C60-8138-E1F2A421C6AC}" dt="2022-09-05T15:09:17.344" v="2067" actId="20577"/>
          <ac:spMkLst>
            <pc:docMk/>
            <pc:sldMk cId="1867692981" sldId="363"/>
            <ac:spMk id="4" creationId="{BA388D88-7BF5-489C-983E-230C1A8AF82C}"/>
          </ac:spMkLst>
        </pc:spChg>
      </pc:sldChg>
      <pc:sldChg chg="addSp delSp modSp">
        <pc:chgData name="村山 達哉" userId="672def48-74e7-45a4-bc0d-669a927fa949" providerId="ADAL" clId="{C50F81FB-A3E6-4C60-8138-E1F2A421C6AC}" dt="2022-09-04T14:57:13.239" v="542" actId="27636"/>
        <pc:sldMkLst>
          <pc:docMk/>
          <pc:sldMk cId="1864351274" sldId="366"/>
        </pc:sldMkLst>
        <pc:spChg chg="mod">
          <ac:chgData name="村山 達哉" userId="672def48-74e7-45a4-bc0d-669a927fa949" providerId="ADAL" clId="{C50F81FB-A3E6-4C60-8138-E1F2A421C6AC}" dt="2022-09-04T14:57:13.239" v="542" actId="27636"/>
          <ac:spMkLst>
            <pc:docMk/>
            <pc:sldMk cId="1864351274" sldId="366"/>
            <ac:spMk id="10" creationId="{EE3B6CF3-ABEC-4E42-8D41-71F36775D112}"/>
          </ac:spMkLst>
        </pc:spChg>
        <pc:spChg chg="mod">
          <ac:chgData name="村山 達哉" userId="672def48-74e7-45a4-bc0d-669a927fa949" providerId="ADAL" clId="{C50F81FB-A3E6-4C60-8138-E1F2A421C6AC}" dt="2022-09-04T14:35:37.694" v="86" actId="20577"/>
          <ac:spMkLst>
            <pc:docMk/>
            <pc:sldMk cId="1864351274" sldId="366"/>
            <ac:spMk id="14" creationId="{6A801B53-ED74-4221-8E0C-917DF73E4550}"/>
          </ac:spMkLst>
        </pc:spChg>
        <pc:spChg chg="del">
          <ac:chgData name="村山 達哉" userId="672def48-74e7-45a4-bc0d-669a927fa949" providerId="ADAL" clId="{C50F81FB-A3E6-4C60-8138-E1F2A421C6AC}" dt="2022-09-04T14:56:30.117" v="526" actId="478"/>
          <ac:spMkLst>
            <pc:docMk/>
            <pc:sldMk cId="1864351274" sldId="366"/>
            <ac:spMk id="16" creationId="{F6382A60-420E-43AE-BC2A-147A916CB87C}"/>
          </ac:spMkLst>
        </pc:spChg>
        <pc:spChg chg="del mod">
          <ac:chgData name="村山 達哉" userId="672def48-74e7-45a4-bc0d-669a927fa949" providerId="ADAL" clId="{C50F81FB-A3E6-4C60-8138-E1F2A421C6AC}" dt="2022-09-04T14:56:30.117" v="526" actId="478"/>
          <ac:spMkLst>
            <pc:docMk/>
            <pc:sldMk cId="1864351274" sldId="366"/>
            <ac:spMk id="17" creationId="{B6787759-C354-4CF6-B89F-0CDBDB2E8AC6}"/>
          </ac:spMkLst>
        </pc:spChg>
        <pc:grpChg chg="del mod">
          <ac:chgData name="村山 達哉" userId="672def48-74e7-45a4-bc0d-669a927fa949" providerId="ADAL" clId="{C50F81FB-A3E6-4C60-8138-E1F2A421C6AC}" dt="2022-09-04T14:56:30.117" v="526" actId="478"/>
          <ac:grpSpMkLst>
            <pc:docMk/>
            <pc:sldMk cId="1864351274" sldId="366"/>
            <ac:grpSpMk id="11" creationId="{83A849EA-9141-4EB8-9BBB-2AFD800CB94B}"/>
          </ac:grpSpMkLst>
        </pc:grpChg>
        <pc:picChg chg="mod">
          <ac:chgData name="村山 達哉" userId="672def48-74e7-45a4-bc0d-669a927fa949" providerId="ADAL" clId="{C50F81FB-A3E6-4C60-8138-E1F2A421C6AC}" dt="2022-09-04T14:35:54.106" v="88" actId="1362"/>
          <ac:picMkLst>
            <pc:docMk/>
            <pc:sldMk cId="1864351274" sldId="366"/>
            <ac:picMk id="3" creationId="{629E1100-539A-466D-8A40-C7C2A425D7D4}"/>
          </ac:picMkLst>
        </pc:picChg>
        <pc:picChg chg="add mod">
          <ac:chgData name="村山 達哉" userId="672def48-74e7-45a4-bc0d-669a927fa949" providerId="ADAL" clId="{C50F81FB-A3E6-4C60-8138-E1F2A421C6AC}" dt="2022-09-04T14:56:37.937" v="532" actId="1076"/>
          <ac:picMkLst>
            <pc:docMk/>
            <pc:sldMk cId="1864351274" sldId="366"/>
            <ac:picMk id="12" creationId="{8307147F-0372-4287-9F5A-455F2649247B}"/>
          </ac:picMkLst>
        </pc:picChg>
        <pc:picChg chg="add mod">
          <ac:chgData name="村山 達哉" userId="672def48-74e7-45a4-bc0d-669a927fa949" providerId="ADAL" clId="{C50F81FB-A3E6-4C60-8138-E1F2A421C6AC}" dt="2022-09-04T14:56:57.377" v="538" actId="1076"/>
          <ac:picMkLst>
            <pc:docMk/>
            <pc:sldMk cId="1864351274" sldId="366"/>
            <ac:picMk id="15" creationId="{5F6CEAE9-1F16-46D5-919F-EAC9C858F562}"/>
          </ac:picMkLst>
        </pc:picChg>
        <pc:picChg chg="del mod">
          <ac:chgData name="村山 達哉" userId="672def48-74e7-45a4-bc0d-669a927fa949" providerId="ADAL" clId="{C50F81FB-A3E6-4C60-8138-E1F2A421C6AC}" dt="2022-09-04T14:56:50.660" v="535" actId="478"/>
          <ac:picMkLst>
            <pc:docMk/>
            <pc:sldMk cId="1864351274" sldId="366"/>
            <ac:picMk id="6146" creationId="{3318405E-78D3-4ED9-A862-6757AAA6BA88}"/>
          </ac:picMkLst>
        </pc:picChg>
      </pc:sldChg>
      <pc:sldChg chg="addSp delSp modSp delAnim">
        <pc:chgData name="村山 達哉" userId="672def48-74e7-45a4-bc0d-669a927fa949" providerId="ADAL" clId="{C50F81FB-A3E6-4C60-8138-E1F2A421C6AC}" dt="2022-09-04T14:53:04.518" v="445" actId="1076"/>
        <pc:sldMkLst>
          <pc:docMk/>
          <pc:sldMk cId="4073013013" sldId="368"/>
        </pc:sldMkLst>
        <pc:picChg chg="add mod">
          <ac:chgData name="村山 達哉" userId="672def48-74e7-45a4-bc0d-669a927fa949" providerId="ADAL" clId="{C50F81FB-A3E6-4C60-8138-E1F2A421C6AC}" dt="2022-09-04T14:52:58.848" v="430" actId="14100"/>
          <ac:picMkLst>
            <pc:docMk/>
            <pc:sldMk cId="4073013013" sldId="368"/>
            <ac:picMk id="3" creationId="{B130BE08-D21F-482E-BEBD-CFB7C528671E}"/>
          </ac:picMkLst>
        </pc:picChg>
        <pc:picChg chg="add mod">
          <ac:chgData name="村山 達哉" userId="672def48-74e7-45a4-bc0d-669a927fa949" providerId="ADAL" clId="{C50F81FB-A3E6-4C60-8138-E1F2A421C6AC}" dt="2022-09-04T14:53:04.518" v="445" actId="1076"/>
          <ac:picMkLst>
            <pc:docMk/>
            <pc:sldMk cId="4073013013" sldId="368"/>
            <ac:picMk id="4" creationId="{49F4DD27-DBDB-470D-A058-7017E7284174}"/>
          </ac:picMkLst>
        </pc:picChg>
        <pc:picChg chg="del">
          <ac:chgData name="村山 達哉" userId="672def48-74e7-45a4-bc0d-669a927fa949" providerId="ADAL" clId="{C50F81FB-A3E6-4C60-8138-E1F2A421C6AC}" dt="2022-09-04T14:52:35.897" v="415" actId="478"/>
          <ac:picMkLst>
            <pc:docMk/>
            <pc:sldMk cId="4073013013" sldId="368"/>
            <ac:picMk id="5" creationId="{E785C934-B0FF-45DB-AF9D-23151A29CA90}"/>
          </ac:picMkLst>
        </pc:picChg>
        <pc:picChg chg="del">
          <ac:chgData name="村山 達哉" userId="672def48-74e7-45a4-bc0d-669a927fa949" providerId="ADAL" clId="{C50F81FB-A3E6-4C60-8138-E1F2A421C6AC}" dt="2022-09-04T14:52:48.104" v="418" actId="478"/>
          <ac:picMkLst>
            <pc:docMk/>
            <pc:sldMk cId="4073013013" sldId="368"/>
            <ac:picMk id="6" creationId="{58E3D635-E82F-4031-B2D6-BA83D867C36D}"/>
          </ac:picMkLst>
        </pc:picChg>
        <pc:picChg chg="add del">
          <ac:chgData name="村山 達哉" userId="672def48-74e7-45a4-bc0d-669a927fa949" providerId="ADAL" clId="{C50F81FB-A3E6-4C60-8138-E1F2A421C6AC}" dt="2022-09-04T14:52:55.623" v="427" actId="478"/>
          <ac:picMkLst>
            <pc:docMk/>
            <pc:sldMk cId="4073013013" sldId="368"/>
            <ac:picMk id="8" creationId="{81AA5D88-83E8-4A0F-B30D-225D1E03A503}"/>
          </ac:picMkLst>
        </pc:picChg>
      </pc:sldChg>
      <pc:sldChg chg="addSp delSp modSp modNotesTx">
        <pc:chgData name="村山 達哉" userId="672def48-74e7-45a4-bc0d-669a927fa949" providerId="ADAL" clId="{C50F81FB-A3E6-4C60-8138-E1F2A421C6AC}" dt="2022-09-04T15:04:13.377" v="910" actId="20577"/>
        <pc:sldMkLst>
          <pc:docMk/>
          <pc:sldMk cId="3932330422" sldId="369"/>
        </pc:sldMkLst>
        <pc:spChg chg="add mod">
          <ac:chgData name="村山 達哉" userId="672def48-74e7-45a4-bc0d-669a927fa949" providerId="ADAL" clId="{C50F81FB-A3E6-4C60-8138-E1F2A421C6AC}" dt="2022-09-04T15:03:00.076" v="770" actId="1038"/>
          <ac:spMkLst>
            <pc:docMk/>
            <pc:sldMk cId="3932330422" sldId="369"/>
            <ac:spMk id="3" creationId="{77971011-C379-4643-9F73-C0CF78CEA5C1}"/>
          </ac:spMkLst>
        </pc:spChg>
        <pc:spChg chg="add mod">
          <ac:chgData name="村山 達哉" userId="672def48-74e7-45a4-bc0d-669a927fa949" providerId="ADAL" clId="{C50F81FB-A3E6-4C60-8138-E1F2A421C6AC}" dt="2022-09-04T15:03:00.076" v="770" actId="1038"/>
          <ac:spMkLst>
            <pc:docMk/>
            <pc:sldMk cId="3932330422" sldId="369"/>
            <ac:spMk id="5" creationId="{8F2C2784-39C9-4C58-BB19-EAEFD9DB8EFB}"/>
          </ac:spMkLst>
        </pc:spChg>
        <pc:spChg chg="add mod">
          <ac:chgData name="村山 達哉" userId="672def48-74e7-45a4-bc0d-669a927fa949" providerId="ADAL" clId="{C50F81FB-A3E6-4C60-8138-E1F2A421C6AC}" dt="2022-09-04T15:03:47.548" v="904" actId="1076"/>
          <ac:spMkLst>
            <pc:docMk/>
            <pc:sldMk cId="3932330422" sldId="369"/>
            <ac:spMk id="6" creationId="{28A8956C-282A-4147-A453-3911B6FAF54D}"/>
          </ac:spMkLst>
        </pc:spChg>
        <pc:spChg chg="add mod">
          <ac:chgData name="村山 達哉" userId="672def48-74e7-45a4-bc0d-669a927fa949" providerId="ADAL" clId="{C50F81FB-A3E6-4C60-8138-E1F2A421C6AC}" dt="2022-09-04T15:03:00.076" v="770" actId="1038"/>
          <ac:spMkLst>
            <pc:docMk/>
            <pc:sldMk cId="3932330422" sldId="369"/>
            <ac:spMk id="8" creationId="{075B0F5D-2D13-4395-AE3C-67F25B890383}"/>
          </ac:spMkLst>
        </pc:spChg>
        <pc:spChg chg="add mod">
          <ac:chgData name="村山 達哉" userId="672def48-74e7-45a4-bc0d-669a927fa949" providerId="ADAL" clId="{C50F81FB-A3E6-4C60-8138-E1F2A421C6AC}" dt="2022-09-04T15:03:00.076" v="770" actId="1038"/>
          <ac:spMkLst>
            <pc:docMk/>
            <pc:sldMk cId="3932330422" sldId="369"/>
            <ac:spMk id="9" creationId="{58E39115-7012-4757-AF16-0467A2B8D337}"/>
          </ac:spMkLst>
        </pc:spChg>
        <pc:spChg chg="add mod">
          <ac:chgData name="村山 達哉" userId="672def48-74e7-45a4-bc0d-669a927fa949" providerId="ADAL" clId="{C50F81FB-A3E6-4C60-8138-E1F2A421C6AC}" dt="2022-09-04T15:03:00.076" v="770" actId="1038"/>
          <ac:spMkLst>
            <pc:docMk/>
            <pc:sldMk cId="3932330422" sldId="369"/>
            <ac:spMk id="10" creationId="{EBC312D1-E831-4E7F-BE0F-09631BE6D351}"/>
          </ac:spMkLst>
        </pc:spChg>
        <pc:spChg chg="add mod">
          <ac:chgData name="村山 達哉" userId="672def48-74e7-45a4-bc0d-669a927fa949" providerId="ADAL" clId="{C50F81FB-A3E6-4C60-8138-E1F2A421C6AC}" dt="2022-09-04T15:03:01.933" v="789" actId="1037"/>
          <ac:spMkLst>
            <pc:docMk/>
            <pc:sldMk cId="3932330422" sldId="369"/>
            <ac:spMk id="11" creationId="{C2A89373-7B54-40F1-9E64-02BFAC56EA55}"/>
          </ac:spMkLst>
        </pc:spChg>
        <pc:spChg chg="add mod">
          <ac:chgData name="村山 達哉" userId="672def48-74e7-45a4-bc0d-669a927fa949" providerId="ADAL" clId="{C50F81FB-A3E6-4C60-8138-E1F2A421C6AC}" dt="2022-09-04T15:03:08.057" v="850" actId="1037"/>
          <ac:spMkLst>
            <pc:docMk/>
            <pc:sldMk cId="3932330422" sldId="369"/>
            <ac:spMk id="12" creationId="{0137C5F5-86C4-453D-83F7-316AE3440392}"/>
          </ac:spMkLst>
        </pc:spChg>
        <pc:spChg chg="add mod">
          <ac:chgData name="村山 達哉" userId="672def48-74e7-45a4-bc0d-669a927fa949" providerId="ADAL" clId="{C50F81FB-A3E6-4C60-8138-E1F2A421C6AC}" dt="2022-09-04T15:04:13.377" v="910" actId="20577"/>
          <ac:spMkLst>
            <pc:docMk/>
            <pc:sldMk cId="3932330422" sldId="369"/>
            <ac:spMk id="13" creationId="{FDE62DCA-98FC-42F9-A541-9AB52F5541F3}"/>
          </ac:spMkLst>
        </pc:spChg>
        <pc:spChg chg="add mod">
          <ac:chgData name="村山 達哉" userId="672def48-74e7-45a4-bc0d-669a927fa949" providerId="ADAL" clId="{C50F81FB-A3E6-4C60-8138-E1F2A421C6AC}" dt="2022-09-04T15:03:34.096" v="901" actId="1076"/>
          <ac:spMkLst>
            <pc:docMk/>
            <pc:sldMk cId="3932330422" sldId="369"/>
            <ac:spMk id="14" creationId="{E0684120-E9A0-49F8-AEE4-D646B6496D61}"/>
          </ac:spMkLst>
        </pc:spChg>
        <pc:picChg chg="del mod">
          <ac:chgData name="村山 達哉" userId="672def48-74e7-45a4-bc0d-669a927fa949" providerId="ADAL" clId="{C50F81FB-A3E6-4C60-8138-E1F2A421C6AC}" dt="2022-09-04T15:03:40.873" v="903" actId="478"/>
          <ac:picMkLst>
            <pc:docMk/>
            <pc:sldMk cId="3932330422" sldId="369"/>
            <ac:picMk id="7" creationId="{D812175B-D6DA-4914-9EF7-961DC10191C4}"/>
          </ac:picMkLst>
        </pc:picChg>
      </pc:sldChg>
      <pc:sldChg chg="modNotesTx">
        <pc:chgData name="村山 達哉" userId="672def48-74e7-45a4-bc0d-669a927fa949" providerId="ADAL" clId="{C50F81FB-A3E6-4C60-8138-E1F2A421C6AC}" dt="2022-09-04T15:05:48.351" v="911" actId="20577"/>
        <pc:sldMkLst>
          <pc:docMk/>
          <pc:sldMk cId="1426809712" sldId="373"/>
        </pc:sldMkLst>
      </pc:sldChg>
      <pc:sldChg chg="modNotesTx">
        <pc:chgData name="村山 達哉" userId="672def48-74e7-45a4-bc0d-669a927fa949" providerId="ADAL" clId="{C50F81FB-A3E6-4C60-8138-E1F2A421C6AC}" dt="2022-09-04T15:05:56.547" v="957" actId="6549"/>
        <pc:sldMkLst>
          <pc:docMk/>
          <pc:sldMk cId="277622562" sldId="374"/>
        </pc:sldMkLst>
      </pc:sldChg>
      <pc:sldChg chg="modSp">
        <pc:chgData name="村山 達哉" userId="672def48-74e7-45a4-bc0d-669a927fa949" providerId="ADAL" clId="{C50F81FB-A3E6-4C60-8138-E1F2A421C6AC}" dt="2022-09-04T15:06:24.757" v="958" actId="207"/>
        <pc:sldMkLst>
          <pc:docMk/>
          <pc:sldMk cId="1934129425" sldId="377"/>
        </pc:sldMkLst>
        <pc:spChg chg="mod">
          <ac:chgData name="村山 達哉" userId="672def48-74e7-45a4-bc0d-669a927fa949" providerId="ADAL" clId="{C50F81FB-A3E6-4C60-8138-E1F2A421C6AC}" dt="2022-09-04T15:06:24.757" v="958" actId="207"/>
          <ac:spMkLst>
            <pc:docMk/>
            <pc:sldMk cId="1934129425" sldId="377"/>
            <ac:spMk id="33" creationId="{E76974B9-2851-4EE0-8D57-9ED53BCCEA7F}"/>
          </ac:spMkLst>
        </pc:spChg>
      </pc:sldChg>
      <pc:sldChg chg="addSp delSp">
        <pc:chgData name="村山 達哉" userId="672def48-74e7-45a4-bc0d-669a927fa949" providerId="ADAL" clId="{C50F81FB-A3E6-4C60-8138-E1F2A421C6AC}" dt="2022-09-04T16:19:48.634" v="2058"/>
        <pc:sldMkLst>
          <pc:docMk/>
          <pc:sldMk cId="79981053" sldId="385"/>
        </pc:sldMkLst>
        <pc:picChg chg="del">
          <ac:chgData name="村山 達哉" userId="672def48-74e7-45a4-bc0d-669a927fa949" providerId="ADAL" clId="{C50F81FB-A3E6-4C60-8138-E1F2A421C6AC}" dt="2022-09-04T16:19:48.373" v="2057" actId="478"/>
          <ac:picMkLst>
            <pc:docMk/>
            <pc:sldMk cId="79981053" sldId="385"/>
            <ac:picMk id="8" creationId="{9958867D-C15C-4389-8F9D-9C98044BF3BE}"/>
          </ac:picMkLst>
        </pc:picChg>
        <pc:picChg chg="del">
          <ac:chgData name="村山 達哉" userId="672def48-74e7-45a4-bc0d-669a927fa949" providerId="ADAL" clId="{C50F81FB-A3E6-4C60-8138-E1F2A421C6AC}" dt="2022-09-04T16:19:48.373" v="2057" actId="478"/>
          <ac:picMkLst>
            <pc:docMk/>
            <pc:sldMk cId="79981053" sldId="385"/>
            <ac:picMk id="9" creationId="{8C9A4C92-3B2C-4BE4-B76D-380DFB6E1741}"/>
          </ac:picMkLst>
        </pc:picChg>
        <pc:picChg chg="add del">
          <ac:chgData name="村山 達哉" userId="672def48-74e7-45a4-bc0d-669a927fa949" providerId="ADAL" clId="{C50F81FB-A3E6-4C60-8138-E1F2A421C6AC}" dt="2022-09-04T16:19:47.492" v="2056"/>
          <ac:picMkLst>
            <pc:docMk/>
            <pc:sldMk cId="79981053" sldId="385"/>
            <ac:picMk id="19" creationId="{1380EAD8-B212-4D33-B942-1CFE76193C76}"/>
          </ac:picMkLst>
        </pc:picChg>
        <pc:picChg chg="add del">
          <ac:chgData name="村山 達哉" userId="672def48-74e7-45a4-bc0d-669a927fa949" providerId="ADAL" clId="{C50F81FB-A3E6-4C60-8138-E1F2A421C6AC}" dt="2022-09-04T16:19:47.492" v="2056"/>
          <ac:picMkLst>
            <pc:docMk/>
            <pc:sldMk cId="79981053" sldId="385"/>
            <ac:picMk id="20" creationId="{F934B216-1DF6-4201-A4BC-E74E9C5353DD}"/>
          </ac:picMkLst>
        </pc:picChg>
        <pc:picChg chg="add">
          <ac:chgData name="村山 達哉" userId="672def48-74e7-45a4-bc0d-669a927fa949" providerId="ADAL" clId="{C50F81FB-A3E6-4C60-8138-E1F2A421C6AC}" dt="2022-09-04T16:19:48.634" v="2058"/>
          <ac:picMkLst>
            <pc:docMk/>
            <pc:sldMk cId="79981053" sldId="385"/>
            <ac:picMk id="21" creationId="{0192A069-264C-4FF2-A994-E428336CEB73}"/>
          </ac:picMkLst>
        </pc:picChg>
        <pc:picChg chg="add">
          <ac:chgData name="村山 達哉" userId="672def48-74e7-45a4-bc0d-669a927fa949" providerId="ADAL" clId="{C50F81FB-A3E6-4C60-8138-E1F2A421C6AC}" dt="2022-09-04T16:19:48.634" v="2058"/>
          <ac:picMkLst>
            <pc:docMk/>
            <pc:sldMk cId="79981053" sldId="385"/>
            <ac:picMk id="22" creationId="{5114215A-4F39-4EF0-9F36-6CAE2AF250AC}"/>
          </ac:picMkLst>
        </pc:picChg>
      </pc:sldChg>
      <pc:sldChg chg="modSp">
        <pc:chgData name="村山 達哉" userId="672def48-74e7-45a4-bc0d-669a927fa949" providerId="ADAL" clId="{C50F81FB-A3E6-4C60-8138-E1F2A421C6AC}" dt="2022-09-04T15:07:56.187" v="964" actId="14100"/>
        <pc:sldMkLst>
          <pc:docMk/>
          <pc:sldMk cId="3320367659" sldId="386"/>
        </pc:sldMkLst>
        <pc:spChg chg="mod">
          <ac:chgData name="村山 達哉" userId="672def48-74e7-45a4-bc0d-669a927fa949" providerId="ADAL" clId="{C50F81FB-A3E6-4C60-8138-E1F2A421C6AC}" dt="2022-09-04T15:07:56.187" v="964" actId="14100"/>
          <ac:spMkLst>
            <pc:docMk/>
            <pc:sldMk cId="3320367659" sldId="386"/>
            <ac:spMk id="10" creationId="{F6F15FA6-459B-4EE6-A04B-703237825E25}"/>
          </ac:spMkLst>
        </pc:spChg>
      </pc:sldChg>
      <pc:sldChg chg="addSp delSp">
        <pc:chgData name="村山 達哉" userId="672def48-74e7-45a4-bc0d-669a927fa949" providerId="ADAL" clId="{C50F81FB-A3E6-4C60-8138-E1F2A421C6AC}" dt="2022-09-04T16:19:25.146" v="2048"/>
        <pc:sldMkLst>
          <pc:docMk/>
          <pc:sldMk cId="1321581328" sldId="387"/>
        </pc:sldMkLst>
        <pc:picChg chg="del">
          <ac:chgData name="村山 達哉" userId="672def48-74e7-45a4-bc0d-669a927fa949" providerId="ADAL" clId="{C50F81FB-A3E6-4C60-8138-E1F2A421C6AC}" dt="2022-09-04T16:19:24.856" v="2047" actId="478"/>
          <ac:picMkLst>
            <pc:docMk/>
            <pc:sldMk cId="1321581328" sldId="387"/>
            <ac:picMk id="8" creationId="{9958867D-C15C-4389-8F9D-9C98044BF3BE}"/>
          </ac:picMkLst>
        </pc:picChg>
        <pc:picChg chg="del">
          <ac:chgData name="村山 達哉" userId="672def48-74e7-45a4-bc0d-669a927fa949" providerId="ADAL" clId="{C50F81FB-A3E6-4C60-8138-E1F2A421C6AC}" dt="2022-09-04T16:11:34.054" v="1947" actId="478"/>
          <ac:picMkLst>
            <pc:docMk/>
            <pc:sldMk cId="1321581328" sldId="387"/>
            <ac:picMk id="9" creationId="{8C9A4C92-3B2C-4BE4-B76D-380DFB6E1741}"/>
          </ac:picMkLst>
        </pc:picChg>
        <pc:picChg chg="add del">
          <ac:chgData name="村山 達哉" userId="672def48-74e7-45a4-bc0d-669a927fa949" providerId="ADAL" clId="{C50F81FB-A3E6-4C60-8138-E1F2A421C6AC}" dt="2022-09-04T16:11:32.862" v="1946"/>
          <ac:picMkLst>
            <pc:docMk/>
            <pc:sldMk cId="1321581328" sldId="387"/>
            <ac:picMk id="20" creationId="{66D3579C-184B-4076-A384-6B9048228176}"/>
          </ac:picMkLst>
        </pc:picChg>
        <pc:picChg chg="add">
          <ac:chgData name="村山 達哉" userId="672def48-74e7-45a4-bc0d-669a927fa949" providerId="ADAL" clId="{C50F81FB-A3E6-4C60-8138-E1F2A421C6AC}" dt="2022-09-04T16:11:34.315" v="1948"/>
          <ac:picMkLst>
            <pc:docMk/>
            <pc:sldMk cId="1321581328" sldId="387"/>
            <ac:picMk id="21" creationId="{2F53E9AA-8519-45B9-A9AC-5E75C197DEA6}"/>
          </ac:picMkLst>
        </pc:picChg>
        <pc:picChg chg="add">
          <ac:chgData name="村山 達哉" userId="672def48-74e7-45a4-bc0d-669a927fa949" providerId="ADAL" clId="{C50F81FB-A3E6-4C60-8138-E1F2A421C6AC}" dt="2022-09-04T16:19:25.146" v="2048"/>
          <ac:picMkLst>
            <pc:docMk/>
            <pc:sldMk cId="1321581328" sldId="387"/>
            <ac:picMk id="22" creationId="{71587CD8-159D-4EAA-9C55-7A2F15EAF907}"/>
          </ac:picMkLst>
        </pc:picChg>
      </pc:sldChg>
      <pc:sldChg chg="addSp delSp modSp modNotesTx">
        <pc:chgData name="村山 達哉" userId="672def48-74e7-45a4-bc0d-669a927fa949" providerId="ADAL" clId="{C50F81FB-A3E6-4C60-8138-E1F2A421C6AC}" dt="2022-09-04T16:19:17.175" v="2046" actId="1076"/>
        <pc:sldMkLst>
          <pc:docMk/>
          <pc:sldMk cId="2068462740" sldId="388"/>
        </pc:sldMkLst>
        <pc:picChg chg="add mod">
          <ac:chgData name="村山 達哉" userId="672def48-74e7-45a4-bc0d-669a927fa949" providerId="ADAL" clId="{C50F81FB-A3E6-4C60-8138-E1F2A421C6AC}" dt="2022-09-04T15:54:39.996" v="1554" actId="1076"/>
          <ac:picMkLst>
            <pc:docMk/>
            <pc:sldMk cId="2068462740" sldId="388"/>
            <ac:picMk id="3" creationId="{0D2A60FF-2900-4649-BA57-A9E339EB5921}"/>
          </ac:picMkLst>
        </pc:picChg>
        <pc:picChg chg="del">
          <ac:chgData name="村山 達哉" userId="672def48-74e7-45a4-bc0d-669a927fa949" providerId="ADAL" clId="{C50F81FB-A3E6-4C60-8138-E1F2A421C6AC}" dt="2022-09-04T16:11:46.435" v="1949" actId="478"/>
          <ac:picMkLst>
            <pc:docMk/>
            <pc:sldMk cId="2068462740" sldId="388"/>
            <ac:picMk id="8" creationId="{9958867D-C15C-4389-8F9D-9C98044BF3BE}"/>
          </ac:picMkLst>
        </pc:picChg>
        <pc:picChg chg="del">
          <ac:chgData name="村山 達哉" userId="672def48-74e7-45a4-bc0d-669a927fa949" providerId="ADAL" clId="{C50F81FB-A3E6-4C60-8138-E1F2A421C6AC}" dt="2022-09-04T15:54:36.383" v="1552" actId="478"/>
          <ac:picMkLst>
            <pc:docMk/>
            <pc:sldMk cId="2068462740" sldId="388"/>
            <ac:picMk id="9" creationId="{8C9A4C92-3B2C-4BE4-B76D-380DFB6E1741}"/>
          </ac:picMkLst>
        </pc:picChg>
        <pc:picChg chg="add del">
          <ac:chgData name="村山 達哉" userId="672def48-74e7-45a4-bc0d-669a927fa949" providerId="ADAL" clId="{C50F81FB-A3E6-4C60-8138-E1F2A421C6AC}" dt="2022-09-04T16:19:09.179" v="2029" actId="478"/>
          <ac:picMkLst>
            <pc:docMk/>
            <pc:sldMk cId="2068462740" sldId="388"/>
            <ac:picMk id="21" creationId="{11B3DAD3-A9C0-411B-896D-EA3150CA2B55}"/>
          </ac:picMkLst>
        </pc:picChg>
        <pc:picChg chg="add mod">
          <ac:chgData name="村山 達哉" userId="672def48-74e7-45a4-bc0d-669a927fa949" providerId="ADAL" clId="{C50F81FB-A3E6-4C60-8138-E1F2A421C6AC}" dt="2022-09-04T16:19:17.175" v="2046" actId="1076"/>
          <ac:picMkLst>
            <pc:docMk/>
            <pc:sldMk cId="2068462740" sldId="388"/>
            <ac:picMk id="6146" creationId="{A43E48F7-ED59-4A2D-8476-53ABDF4DA0F0}"/>
          </ac:picMkLst>
        </pc:picChg>
      </pc:sldChg>
      <pc:sldChg chg="addSp delSp">
        <pc:chgData name="村山 達哉" userId="672def48-74e7-45a4-bc0d-669a927fa949" providerId="ADAL" clId="{C50F81FB-A3E6-4C60-8138-E1F2A421C6AC}" dt="2022-09-04T16:19:35.117" v="2050"/>
        <pc:sldMkLst>
          <pc:docMk/>
          <pc:sldMk cId="1047512035" sldId="389"/>
        </pc:sldMkLst>
        <pc:picChg chg="del">
          <ac:chgData name="村山 達哉" userId="672def48-74e7-45a4-bc0d-669a927fa949" providerId="ADAL" clId="{C50F81FB-A3E6-4C60-8138-E1F2A421C6AC}" dt="2022-09-04T16:19:34.749" v="2049" actId="478"/>
          <ac:picMkLst>
            <pc:docMk/>
            <pc:sldMk cId="1047512035" sldId="389"/>
            <ac:picMk id="8" creationId="{9958867D-C15C-4389-8F9D-9C98044BF3BE}"/>
          </ac:picMkLst>
        </pc:picChg>
        <pc:picChg chg="del">
          <ac:chgData name="村山 達哉" userId="672def48-74e7-45a4-bc0d-669a927fa949" providerId="ADAL" clId="{C50F81FB-A3E6-4C60-8138-E1F2A421C6AC}" dt="2022-09-04T16:19:34.749" v="2049" actId="478"/>
          <ac:picMkLst>
            <pc:docMk/>
            <pc:sldMk cId="1047512035" sldId="389"/>
            <ac:picMk id="9" creationId="{8C9A4C92-3B2C-4BE4-B76D-380DFB6E1741}"/>
          </ac:picMkLst>
        </pc:picChg>
        <pc:picChg chg="add">
          <ac:chgData name="村山 達哉" userId="672def48-74e7-45a4-bc0d-669a927fa949" providerId="ADAL" clId="{C50F81FB-A3E6-4C60-8138-E1F2A421C6AC}" dt="2022-09-04T16:19:35.117" v="2050"/>
          <ac:picMkLst>
            <pc:docMk/>
            <pc:sldMk cId="1047512035" sldId="389"/>
            <ac:picMk id="20" creationId="{7527994A-3957-4E16-8FC9-D7C7B147BCE5}"/>
          </ac:picMkLst>
        </pc:picChg>
        <pc:picChg chg="add">
          <ac:chgData name="村山 達哉" userId="672def48-74e7-45a4-bc0d-669a927fa949" providerId="ADAL" clId="{C50F81FB-A3E6-4C60-8138-E1F2A421C6AC}" dt="2022-09-04T16:19:35.117" v="2050"/>
          <ac:picMkLst>
            <pc:docMk/>
            <pc:sldMk cId="1047512035" sldId="389"/>
            <ac:picMk id="22" creationId="{B94D7432-9773-489D-9597-055DE5DBE2B3}"/>
          </ac:picMkLst>
        </pc:picChg>
      </pc:sldChg>
      <pc:sldChg chg="addSp delSp modSp">
        <pc:chgData name="村山 達哉" userId="672def48-74e7-45a4-bc0d-669a927fa949" providerId="ADAL" clId="{C50F81FB-A3E6-4C60-8138-E1F2A421C6AC}" dt="2022-09-05T16:00:26.362" v="2068" actId="6549"/>
        <pc:sldMkLst>
          <pc:docMk/>
          <pc:sldMk cId="4115387174" sldId="390"/>
        </pc:sldMkLst>
        <pc:spChg chg="add mod">
          <ac:chgData name="村山 達哉" userId="672def48-74e7-45a4-bc0d-669a927fa949" providerId="ADAL" clId="{C50F81FB-A3E6-4C60-8138-E1F2A421C6AC}" dt="2022-09-04T15:09:09.704" v="999" actId="1076"/>
          <ac:spMkLst>
            <pc:docMk/>
            <pc:sldMk cId="4115387174" sldId="390"/>
            <ac:spMk id="3" creationId="{5DE9EAF0-FFBB-4BE6-A626-6121978EF717}"/>
          </ac:spMkLst>
        </pc:spChg>
        <pc:spChg chg="add mod">
          <ac:chgData name="村山 達哉" userId="672def48-74e7-45a4-bc0d-669a927fa949" providerId="ADAL" clId="{C50F81FB-A3E6-4C60-8138-E1F2A421C6AC}" dt="2022-09-04T15:12:40.093" v="1156" actId="13822"/>
          <ac:spMkLst>
            <pc:docMk/>
            <pc:sldMk cId="4115387174" sldId="390"/>
            <ac:spMk id="11" creationId="{DE81ABCD-1545-4931-98F9-70741C2D2985}"/>
          </ac:spMkLst>
        </pc:spChg>
        <pc:spChg chg="add mod">
          <ac:chgData name="村山 達哉" userId="672def48-74e7-45a4-bc0d-669a927fa949" providerId="ADAL" clId="{C50F81FB-A3E6-4C60-8138-E1F2A421C6AC}" dt="2022-09-04T15:14:45.249" v="1208" actId="208"/>
          <ac:spMkLst>
            <pc:docMk/>
            <pc:sldMk cId="4115387174" sldId="390"/>
            <ac:spMk id="12" creationId="{B5EEE17C-6FCA-4199-86FD-2F3CAF3CEDEF}"/>
          </ac:spMkLst>
        </pc:spChg>
        <pc:spChg chg="add mod">
          <ac:chgData name="村山 達哉" userId="672def48-74e7-45a4-bc0d-669a927fa949" providerId="ADAL" clId="{C50F81FB-A3E6-4C60-8138-E1F2A421C6AC}" dt="2022-09-04T15:09:22.308" v="1002" actId="1076"/>
          <ac:spMkLst>
            <pc:docMk/>
            <pc:sldMk cId="4115387174" sldId="390"/>
            <ac:spMk id="13" creationId="{537BC593-2C99-4ACB-8A68-9CACAE397B5F}"/>
          </ac:spMkLst>
        </pc:spChg>
        <pc:spChg chg="add mod">
          <ac:chgData name="村山 達哉" userId="672def48-74e7-45a4-bc0d-669a927fa949" providerId="ADAL" clId="{C50F81FB-A3E6-4C60-8138-E1F2A421C6AC}" dt="2022-09-04T15:09:24.632" v="1004" actId="1076"/>
          <ac:spMkLst>
            <pc:docMk/>
            <pc:sldMk cId="4115387174" sldId="390"/>
            <ac:spMk id="15" creationId="{F19ED962-90CF-4523-835C-6D4ACB3FFC2F}"/>
          </ac:spMkLst>
        </pc:spChg>
        <pc:spChg chg="add mod">
          <ac:chgData name="村山 達哉" userId="672def48-74e7-45a4-bc0d-669a927fa949" providerId="ADAL" clId="{C50F81FB-A3E6-4C60-8138-E1F2A421C6AC}" dt="2022-09-04T15:09:27.009" v="1006" actId="1076"/>
          <ac:spMkLst>
            <pc:docMk/>
            <pc:sldMk cId="4115387174" sldId="390"/>
            <ac:spMk id="16" creationId="{122D6BD4-B8EA-4449-AB31-7BD8D6DC86DA}"/>
          </ac:spMkLst>
        </pc:spChg>
        <pc:spChg chg="add del mod">
          <ac:chgData name="村山 達哉" userId="672def48-74e7-45a4-bc0d-669a927fa949" providerId="ADAL" clId="{C50F81FB-A3E6-4C60-8138-E1F2A421C6AC}" dt="2022-09-04T15:12:31.300" v="1154" actId="478"/>
          <ac:spMkLst>
            <pc:docMk/>
            <pc:sldMk cId="4115387174" sldId="390"/>
            <ac:spMk id="17" creationId="{9C95B35E-3014-4288-B34E-FEE10099D5A7}"/>
          </ac:spMkLst>
        </pc:spChg>
        <pc:spChg chg="add mod">
          <ac:chgData name="村山 達哉" userId="672def48-74e7-45a4-bc0d-669a927fa949" providerId="ADAL" clId="{C50F81FB-A3E6-4C60-8138-E1F2A421C6AC}" dt="2022-09-04T15:09:45.743" v="1012" actId="1076"/>
          <ac:spMkLst>
            <pc:docMk/>
            <pc:sldMk cId="4115387174" sldId="390"/>
            <ac:spMk id="18" creationId="{CD63EDA5-6951-419D-94C6-540231CBB086}"/>
          </ac:spMkLst>
        </pc:spChg>
        <pc:spChg chg="add mod">
          <ac:chgData name="村山 達哉" userId="672def48-74e7-45a4-bc0d-669a927fa949" providerId="ADAL" clId="{C50F81FB-A3E6-4C60-8138-E1F2A421C6AC}" dt="2022-09-04T15:09:48.887" v="1014" actId="1076"/>
          <ac:spMkLst>
            <pc:docMk/>
            <pc:sldMk cId="4115387174" sldId="390"/>
            <ac:spMk id="19" creationId="{361DCA21-02AA-4B37-B00B-A934E4ED0D31}"/>
          </ac:spMkLst>
        </pc:spChg>
        <pc:spChg chg="add mod">
          <ac:chgData name="村山 達哉" userId="672def48-74e7-45a4-bc0d-669a927fa949" providerId="ADAL" clId="{C50F81FB-A3E6-4C60-8138-E1F2A421C6AC}" dt="2022-09-04T15:09:51.379" v="1016" actId="1076"/>
          <ac:spMkLst>
            <pc:docMk/>
            <pc:sldMk cId="4115387174" sldId="390"/>
            <ac:spMk id="20" creationId="{098CFDED-97FC-42EF-8A60-9E5BA3D2EE25}"/>
          </ac:spMkLst>
        </pc:spChg>
        <pc:spChg chg="add mod">
          <ac:chgData name="村山 達哉" userId="672def48-74e7-45a4-bc0d-669a927fa949" providerId="ADAL" clId="{C50F81FB-A3E6-4C60-8138-E1F2A421C6AC}" dt="2022-09-04T15:09:54.811" v="1018" actId="1076"/>
          <ac:spMkLst>
            <pc:docMk/>
            <pc:sldMk cId="4115387174" sldId="390"/>
            <ac:spMk id="21" creationId="{8CB22CDB-0749-4E16-8570-4BA4D8C89CEA}"/>
          </ac:spMkLst>
        </pc:spChg>
        <pc:spChg chg="add mod">
          <ac:chgData name="村山 達哉" userId="672def48-74e7-45a4-bc0d-669a927fa949" providerId="ADAL" clId="{C50F81FB-A3E6-4C60-8138-E1F2A421C6AC}" dt="2022-09-04T15:09:57.941" v="1020" actId="1076"/>
          <ac:spMkLst>
            <pc:docMk/>
            <pc:sldMk cId="4115387174" sldId="390"/>
            <ac:spMk id="22" creationId="{74E30994-82F2-43DF-96EF-635B2EFBA9D6}"/>
          </ac:spMkLst>
        </pc:spChg>
        <pc:spChg chg="add mod">
          <ac:chgData name="村山 達哉" userId="672def48-74e7-45a4-bc0d-669a927fa949" providerId="ADAL" clId="{C50F81FB-A3E6-4C60-8138-E1F2A421C6AC}" dt="2022-09-04T15:10:00.577" v="1022" actId="1076"/>
          <ac:spMkLst>
            <pc:docMk/>
            <pc:sldMk cId="4115387174" sldId="390"/>
            <ac:spMk id="23" creationId="{4F7AC121-571E-4F69-8F48-D2AFBA5CCF6B}"/>
          </ac:spMkLst>
        </pc:spChg>
        <pc:spChg chg="add mod">
          <ac:chgData name="村山 達哉" userId="672def48-74e7-45a4-bc0d-669a927fa949" providerId="ADAL" clId="{C50F81FB-A3E6-4C60-8138-E1F2A421C6AC}" dt="2022-09-04T15:10:10.339" v="1026" actId="208"/>
          <ac:spMkLst>
            <pc:docMk/>
            <pc:sldMk cId="4115387174" sldId="390"/>
            <ac:spMk id="24" creationId="{D39F83C5-33D0-4151-9626-933F8DC74386}"/>
          </ac:spMkLst>
        </pc:spChg>
        <pc:spChg chg="add mod">
          <ac:chgData name="村山 達哉" userId="672def48-74e7-45a4-bc0d-669a927fa949" providerId="ADAL" clId="{C50F81FB-A3E6-4C60-8138-E1F2A421C6AC}" dt="2022-09-04T15:10:13.263" v="1028" actId="1076"/>
          <ac:spMkLst>
            <pc:docMk/>
            <pc:sldMk cId="4115387174" sldId="390"/>
            <ac:spMk id="25" creationId="{D087F22D-3EB3-489E-A07B-B60C5A78CDAC}"/>
          </ac:spMkLst>
        </pc:spChg>
        <pc:spChg chg="add mod">
          <ac:chgData name="村山 達哉" userId="672def48-74e7-45a4-bc0d-669a927fa949" providerId="ADAL" clId="{C50F81FB-A3E6-4C60-8138-E1F2A421C6AC}" dt="2022-09-04T15:10:16.555" v="1031" actId="1076"/>
          <ac:spMkLst>
            <pc:docMk/>
            <pc:sldMk cId="4115387174" sldId="390"/>
            <ac:spMk id="26" creationId="{6F613F60-01D6-4D6A-B780-930D23CC46E7}"/>
          </ac:spMkLst>
        </pc:spChg>
        <pc:spChg chg="add mod">
          <ac:chgData name="村山 達哉" userId="672def48-74e7-45a4-bc0d-669a927fa949" providerId="ADAL" clId="{C50F81FB-A3E6-4C60-8138-E1F2A421C6AC}" dt="2022-09-04T15:10:20.021" v="1033" actId="1076"/>
          <ac:spMkLst>
            <pc:docMk/>
            <pc:sldMk cId="4115387174" sldId="390"/>
            <ac:spMk id="27" creationId="{A3DA7EB3-8B10-4CE9-ADDE-8311E7BE5723}"/>
          </ac:spMkLst>
        </pc:spChg>
        <pc:spChg chg="add mod">
          <ac:chgData name="村山 達哉" userId="672def48-74e7-45a4-bc0d-669a927fa949" providerId="ADAL" clId="{C50F81FB-A3E6-4C60-8138-E1F2A421C6AC}" dt="2022-09-04T15:15:08.881" v="1219" actId="1076"/>
          <ac:spMkLst>
            <pc:docMk/>
            <pc:sldMk cId="4115387174" sldId="390"/>
            <ac:spMk id="28" creationId="{A7BAE213-A2C7-4B19-B1A3-443E7337359A}"/>
          </ac:spMkLst>
        </pc:spChg>
        <pc:spChg chg="add mod">
          <ac:chgData name="村山 達哉" userId="672def48-74e7-45a4-bc0d-669a927fa949" providerId="ADAL" clId="{C50F81FB-A3E6-4C60-8138-E1F2A421C6AC}" dt="2022-09-04T15:15:10.323" v="1220" actId="1076"/>
          <ac:spMkLst>
            <pc:docMk/>
            <pc:sldMk cId="4115387174" sldId="390"/>
            <ac:spMk id="29" creationId="{0D9764DB-1E91-4AB1-9430-2BD643BBCDAC}"/>
          </ac:spMkLst>
        </pc:spChg>
        <pc:spChg chg="add mod">
          <ac:chgData name="村山 達哉" userId="672def48-74e7-45a4-bc0d-669a927fa949" providerId="ADAL" clId="{C50F81FB-A3E6-4C60-8138-E1F2A421C6AC}" dt="2022-09-04T15:10:26.828" v="1037" actId="571"/>
          <ac:spMkLst>
            <pc:docMk/>
            <pc:sldMk cId="4115387174" sldId="390"/>
            <ac:spMk id="30" creationId="{6DA76F39-89AA-4F8A-874D-9BA091B03E7E}"/>
          </ac:spMkLst>
        </pc:spChg>
        <pc:spChg chg="add mod">
          <ac:chgData name="村山 達哉" userId="672def48-74e7-45a4-bc0d-669a927fa949" providerId="ADAL" clId="{C50F81FB-A3E6-4C60-8138-E1F2A421C6AC}" dt="2022-09-04T15:10:28.387" v="1039" actId="1076"/>
          <ac:spMkLst>
            <pc:docMk/>
            <pc:sldMk cId="4115387174" sldId="390"/>
            <ac:spMk id="31" creationId="{A89F6676-418E-4566-9FD9-DC6050E00C15}"/>
          </ac:spMkLst>
        </pc:spChg>
        <pc:spChg chg="add mod">
          <ac:chgData name="村山 達哉" userId="672def48-74e7-45a4-bc0d-669a927fa949" providerId="ADAL" clId="{C50F81FB-A3E6-4C60-8138-E1F2A421C6AC}" dt="2022-09-04T15:10:31.733" v="1041" actId="1076"/>
          <ac:spMkLst>
            <pc:docMk/>
            <pc:sldMk cId="4115387174" sldId="390"/>
            <ac:spMk id="32" creationId="{67D138E6-ACDD-430D-8DA2-6BED6EF2D453}"/>
          </ac:spMkLst>
        </pc:spChg>
        <pc:spChg chg="add mod">
          <ac:chgData name="村山 達哉" userId="672def48-74e7-45a4-bc0d-669a927fa949" providerId="ADAL" clId="{C50F81FB-A3E6-4C60-8138-E1F2A421C6AC}" dt="2022-09-04T15:10:33.573" v="1043" actId="1076"/>
          <ac:spMkLst>
            <pc:docMk/>
            <pc:sldMk cId="4115387174" sldId="390"/>
            <ac:spMk id="33" creationId="{EBBDD85D-1BF0-4999-8544-8C030F5F5C40}"/>
          </ac:spMkLst>
        </pc:spChg>
        <pc:spChg chg="add del mod">
          <ac:chgData name="村山 達哉" userId="672def48-74e7-45a4-bc0d-669a927fa949" providerId="ADAL" clId="{C50F81FB-A3E6-4C60-8138-E1F2A421C6AC}" dt="2022-09-04T15:12:31.300" v="1154" actId="478"/>
          <ac:spMkLst>
            <pc:docMk/>
            <pc:sldMk cId="4115387174" sldId="390"/>
            <ac:spMk id="34" creationId="{0CA591C5-33E2-4CA3-86E0-FE53ACCF1D14}"/>
          </ac:spMkLst>
        </pc:spChg>
        <pc:spChg chg="mod">
          <ac:chgData name="村山 達哉" userId="672def48-74e7-45a4-bc0d-669a927fa949" providerId="ADAL" clId="{C50F81FB-A3E6-4C60-8138-E1F2A421C6AC}" dt="2022-09-04T15:15:16.546" v="1233" actId="1036"/>
          <ac:spMkLst>
            <pc:docMk/>
            <pc:sldMk cId="4115387174" sldId="390"/>
            <ac:spMk id="35" creationId="{B21D749B-4CA1-4E1D-9272-E407216C8746}"/>
          </ac:spMkLst>
        </pc:spChg>
        <pc:spChg chg="mod">
          <ac:chgData name="村山 達哉" userId="672def48-74e7-45a4-bc0d-669a927fa949" providerId="ADAL" clId="{C50F81FB-A3E6-4C60-8138-E1F2A421C6AC}" dt="2022-09-05T16:00:26.362" v="2068" actId="6549"/>
          <ac:spMkLst>
            <pc:docMk/>
            <pc:sldMk cId="4115387174" sldId="390"/>
            <ac:spMk id="37" creationId="{970178B7-6558-4CD5-9647-54DD4279885B}"/>
          </ac:spMkLst>
        </pc:spChg>
        <pc:spChg chg="add mod">
          <ac:chgData name="村山 達哉" userId="672def48-74e7-45a4-bc0d-669a927fa949" providerId="ADAL" clId="{C50F81FB-A3E6-4C60-8138-E1F2A421C6AC}" dt="2022-09-04T15:10:35.756" v="1045" actId="571"/>
          <ac:spMkLst>
            <pc:docMk/>
            <pc:sldMk cId="4115387174" sldId="390"/>
            <ac:spMk id="41" creationId="{F5143851-C302-4DC8-8B4A-66CF3AE0D5EF}"/>
          </ac:spMkLst>
        </pc:spChg>
        <pc:spChg chg="add del mod">
          <ac:chgData name="村山 達哉" userId="672def48-74e7-45a4-bc0d-669a927fa949" providerId="ADAL" clId="{C50F81FB-A3E6-4C60-8138-E1F2A421C6AC}" dt="2022-09-04T15:12:31.300" v="1154" actId="478"/>
          <ac:spMkLst>
            <pc:docMk/>
            <pc:sldMk cId="4115387174" sldId="390"/>
            <ac:spMk id="42" creationId="{6D394EA3-E82B-47AF-94E9-FF56C75F47C0}"/>
          </ac:spMkLst>
        </pc:spChg>
        <pc:spChg chg="add del mod">
          <ac:chgData name="村山 達哉" userId="672def48-74e7-45a4-bc0d-669a927fa949" providerId="ADAL" clId="{C50F81FB-A3E6-4C60-8138-E1F2A421C6AC}" dt="2022-09-04T15:10:45.684" v="1051"/>
          <ac:spMkLst>
            <pc:docMk/>
            <pc:sldMk cId="4115387174" sldId="390"/>
            <ac:spMk id="43" creationId="{A0C1F49C-29C4-408D-B4E8-A4C659DE0217}"/>
          </ac:spMkLst>
        </pc:spChg>
        <pc:spChg chg="add mod">
          <ac:chgData name="村山 達哉" userId="672def48-74e7-45a4-bc0d-669a927fa949" providerId="ADAL" clId="{C50F81FB-A3E6-4C60-8138-E1F2A421C6AC}" dt="2022-09-04T15:10:54.187" v="1054" actId="1076"/>
          <ac:spMkLst>
            <pc:docMk/>
            <pc:sldMk cId="4115387174" sldId="390"/>
            <ac:spMk id="44" creationId="{D5FC4109-546D-456D-AEBA-EC2342A48F26}"/>
          </ac:spMkLst>
        </pc:spChg>
        <pc:spChg chg="add mod">
          <ac:chgData name="村山 達哉" userId="672def48-74e7-45a4-bc0d-669a927fa949" providerId="ADAL" clId="{C50F81FB-A3E6-4C60-8138-E1F2A421C6AC}" dt="2022-09-04T15:10:56.146" v="1056" actId="1076"/>
          <ac:spMkLst>
            <pc:docMk/>
            <pc:sldMk cId="4115387174" sldId="390"/>
            <ac:spMk id="45" creationId="{EE7233B3-5895-4C75-BB80-A491D61C1059}"/>
          </ac:spMkLst>
        </pc:spChg>
        <pc:spChg chg="add mod">
          <ac:chgData name="村山 達哉" userId="672def48-74e7-45a4-bc0d-669a927fa949" providerId="ADAL" clId="{C50F81FB-A3E6-4C60-8138-E1F2A421C6AC}" dt="2022-09-04T15:10:58.081" v="1058" actId="1076"/>
          <ac:spMkLst>
            <pc:docMk/>
            <pc:sldMk cId="4115387174" sldId="390"/>
            <ac:spMk id="46" creationId="{A2E02AD0-C3E3-47B5-9AED-D8094AB5C2AA}"/>
          </ac:spMkLst>
        </pc:spChg>
        <pc:spChg chg="add mod">
          <ac:chgData name="村山 達哉" userId="672def48-74e7-45a4-bc0d-669a927fa949" providerId="ADAL" clId="{C50F81FB-A3E6-4C60-8138-E1F2A421C6AC}" dt="2022-09-04T15:10:59.537" v="1060" actId="1076"/>
          <ac:spMkLst>
            <pc:docMk/>
            <pc:sldMk cId="4115387174" sldId="390"/>
            <ac:spMk id="47" creationId="{D105D6C8-36E7-4315-9CAE-D46626F60367}"/>
          </ac:spMkLst>
        </pc:spChg>
        <pc:spChg chg="add mod">
          <ac:chgData name="村山 達哉" userId="672def48-74e7-45a4-bc0d-669a927fa949" providerId="ADAL" clId="{C50F81FB-A3E6-4C60-8138-E1F2A421C6AC}" dt="2022-09-04T15:11:01.509" v="1062" actId="1076"/>
          <ac:spMkLst>
            <pc:docMk/>
            <pc:sldMk cId="4115387174" sldId="390"/>
            <ac:spMk id="48" creationId="{A9DC7D35-D3E9-4F6D-A5F7-18BB7FB86227}"/>
          </ac:spMkLst>
        </pc:spChg>
        <pc:spChg chg="add del">
          <ac:chgData name="村山 達哉" userId="672def48-74e7-45a4-bc0d-669a927fa949" providerId="ADAL" clId="{C50F81FB-A3E6-4C60-8138-E1F2A421C6AC}" dt="2022-09-04T15:12:31.300" v="1154" actId="478"/>
          <ac:spMkLst>
            <pc:docMk/>
            <pc:sldMk cId="4115387174" sldId="390"/>
            <ac:spMk id="49" creationId="{DB37EF37-4042-4BE9-A1F4-852A5BD1D259}"/>
          </ac:spMkLst>
        </pc:spChg>
        <pc:spChg chg="add mod">
          <ac:chgData name="村山 達哉" userId="672def48-74e7-45a4-bc0d-669a927fa949" providerId="ADAL" clId="{C50F81FB-A3E6-4C60-8138-E1F2A421C6AC}" dt="2022-09-04T15:11:05.490" v="1064" actId="571"/>
          <ac:spMkLst>
            <pc:docMk/>
            <pc:sldMk cId="4115387174" sldId="390"/>
            <ac:spMk id="50" creationId="{B376C35E-A6AC-472C-BF13-BEB7552060F9}"/>
          </ac:spMkLst>
        </pc:spChg>
        <pc:spChg chg="add del mod">
          <ac:chgData name="村山 達哉" userId="672def48-74e7-45a4-bc0d-669a927fa949" providerId="ADAL" clId="{C50F81FB-A3E6-4C60-8138-E1F2A421C6AC}" dt="2022-09-04T15:11:08.614" v="1067"/>
          <ac:spMkLst>
            <pc:docMk/>
            <pc:sldMk cId="4115387174" sldId="390"/>
            <ac:spMk id="51" creationId="{48C3CEC2-6987-4C45-AE86-1DACFBAA75B9}"/>
          </ac:spMkLst>
        </pc:spChg>
        <pc:spChg chg="add mod">
          <ac:chgData name="村山 達哉" userId="672def48-74e7-45a4-bc0d-669a927fa949" providerId="ADAL" clId="{C50F81FB-A3E6-4C60-8138-E1F2A421C6AC}" dt="2022-09-04T15:11:12.402" v="1069" actId="1076"/>
          <ac:spMkLst>
            <pc:docMk/>
            <pc:sldMk cId="4115387174" sldId="390"/>
            <ac:spMk id="52" creationId="{96B5E2E0-17ED-4D2A-87F2-92139BF5FCC7}"/>
          </ac:spMkLst>
        </pc:spChg>
        <pc:spChg chg="add mod">
          <ac:chgData name="村山 達哉" userId="672def48-74e7-45a4-bc0d-669a927fa949" providerId="ADAL" clId="{C50F81FB-A3E6-4C60-8138-E1F2A421C6AC}" dt="2022-09-04T15:11:14.764" v="1071" actId="1076"/>
          <ac:spMkLst>
            <pc:docMk/>
            <pc:sldMk cId="4115387174" sldId="390"/>
            <ac:spMk id="53" creationId="{AB3938C2-C941-40DD-9881-16673C2BB4CC}"/>
          </ac:spMkLst>
        </pc:spChg>
        <pc:spChg chg="add mod">
          <ac:chgData name="村山 達哉" userId="672def48-74e7-45a4-bc0d-669a927fa949" providerId="ADAL" clId="{C50F81FB-A3E6-4C60-8138-E1F2A421C6AC}" dt="2022-09-04T15:11:17.189" v="1073" actId="1076"/>
          <ac:spMkLst>
            <pc:docMk/>
            <pc:sldMk cId="4115387174" sldId="390"/>
            <ac:spMk id="54" creationId="{C20AD074-8F09-40B6-9A87-B852217BB115}"/>
          </ac:spMkLst>
        </pc:spChg>
        <pc:spChg chg="add mod">
          <ac:chgData name="村山 達哉" userId="672def48-74e7-45a4-bc0d-669a927fa949" providerId="ADAL" clId="{C50F81FB-A3E6-4C60-8138-E1F2A421C6AC}" dt="2022-09-04T15:11:19.372" v="1075" actId="1076"/>
          <ac:spMkLst>
            <pc:docMk/>
            <pc:sldMk cId="4115387174" sldId="390"/>
            <ac:spMk id="55" creationId="{8EE1B00F-8CA9-4DC0-A557-37FAE0F8CF76}"/>
          </ac:spMkLst>
        </pc:spChg>
        <pc:spChg chg="add mod">
          <ac:chgData name="村山 達哉" userId="672def48-74e7-45a4-bc0d-669a927fa949" providerId="ADAL" clId="{C50F81FB-A3E6-4C60-8138-E1F2A421C6AC}" dt="2022-09-04T15:11:22.180" v="1077" actId="1076"/>
          <ac:spMkLst>
            <pc:docMk/>
            <pc:sldMk cId="4115387174" sldId="390"/>
            <ac:spMk id="56" creationId="{CA975658-4106-42DD-B789-51CB17D187F6}"/>
          </ac:spMkLst>
        </pc:spChg>
        <pc:spChg chg="add del mod">
          <ac:chgData name="村山 達哉" userId="672def48-74e7-45a4-bc0d-669a927fa949" providerId="ADAL" clId="{C50F81FB-A3E6-4C60-8138-E1F2A421C6AC}" dt="2022-09-04T15:13:20.251" v="1172" actId="478"/>
          <ac:spMkLst>
            <pc:docMk/>
            <pc:sldMk cId="4115387174" sldId="390"/>
            <ac:spMk id="58" creationId="{675A7158-2186-4B17-B311-8C70BB66B24D}"/>
          </ac:spMkLst>
        </pc:spChg>
        <pc:spChg chg="add mod">
          <ac:chgData name="村山 達哉" userId="672def48-74e7-45a4-bc0d-669a927fa949" providerId="ADAL" clId="{C50F81FB-A3E6-4C60-8138-E1F2A421C6AC}" dt="2022-09-04T15:13:29.489" v="1174" actId="1076"/>
          <ac:spMkLst>
            <pc:docMk/>
            <pc:sldMk cId="4115387174" sldId="390"/>
            <ac:spMk id="59" creationId="{58F3114A-3525-4339-91C2-00615DA13296}"/>
          </ac:spMkLst>
        </pc:spChg>
        <pc:spChg chg="add mod">
          <ac:chgData name="村山 達哉" userId="672def48-74e7-45a4-bc0d-669a927fa949" providerId="ADAL" clId="{C50F81FB-A3E6-4C60-8138-E1F2A421C6AC}" dt="2022-09-04T15:14:54.780" v="1215" actId="14100"/>
          <ac:spMkLst>
            <pc:docMk/>
            <pc:sldMk cId="4115387174" sldId="390"/>
            <ac:spMk id="62" creationId="{4DBD0376-18DE-4156-AFDD-0D03E5D5936A}"/>
          </ac:spMkLst>
        </pc:spChg>
        <pc:spChg chg="add mod">
          <ac:chgData name="村山 達哉" userId="672def48-74e7-45a4-bc0d-669a927fa949" providerId="ADAL" clId="{C50F81FB-A3E6-4C60-8138-E1F2A421C6AC}" dt="2022-09-04T15:15:01.484" v="1217" actId="1076"/>
          <ac:spMkLst>
            <pc:docMk/>
            <pc:sldMk cId="4115387174" sldId="390"/>
            <ac:spMk id="63" creationId="{698ED889-27AC-44A5-9858-3B8F255C0BC2}"/>
          </ac:spMkLst>
        </pc:spChg>
        <pc:picChg chg="del">
          <ac:chgData name="村山 達哉" userId="672def48-74e7-45a4-bc0d-669a927fa949" providerId="ADAL" clId="{C50F81FB-A3E6-4C60-8138-E1F2A421C6AC}" dt="2022-09-04T15:15:03.493" v="1218" actId="478"/>
          <ac:picMkLst>
            <pc:docMk/>
            <pc:sldMk cId="4115387174" sldId="390"/>
            <ac:picMk id="4" creationId="{7501BA55-A12E-4FBB-8A4F-FC0AF66E699E}"/>
          </ac:picMkLst>
        </pc:picChg>
        <pc:picChg chg="add del mod">
          <ac:chgData name="村山 達哉" userId="672def48-74e7-45a4-bc0d-669a927fa949" providerId="ADAL" clId="{C50F81FB-A3E6-4C60-8138-E1F2A421C6AC}" dt="2022-09-04T15:13:50.391" v="1182" actId="478"/>
          <ac:picMkLst>
            <pc:docMk/>
            <pc:sldMk cId="4115387174" sldId="390"/>
            <ac:picMk id="2050" creationId="{FD8C88E8-8B53-428B-AEF2-CC9133EA22AE}"/>
          </ac:picMkLst>
        </pc:picChg>
        <pc:picChg chg="add mod">
          <ac:chgData name="村山 達哉" userId="672def48-74e7-45a4-bc0d-669a927fa949" providerId="ADAL" clId="{C50F81FB-A3E6-4C60-8138-E1F2A421C6AC}" dt="2022-09-04T15:14:13.881" v="1200" actId="14100"/>
          <ac:picMkLst>
            <pc:docMk/>
            <pc:sldMk cId="4115387174" sldId="390"/>
            <ac:picMk id="2052" creationId="{90BC735B-F059-4FC1-91AD-CA793E157734}"/>
          </ac:picMkLst>
        </pc:picChg>
        <pc:cxnChg chg="add del mod">
          <ac:chgData name="村山 達哉" userId="672def48-74e7-45a4-bc0d-669a927fa949" providerId="ADAL" clId="{C50F81FB-A3E6-4C60-8138-E1F2A421C6AC}" dt="2022-09-04T15:11:29.779" v="1080" actId="478"/>
          <ac:cxnSpMkLst>
            <pc:docMk/>
            <pc:sldMk cId="4115387174" sldId="390"/>
            <ac:cxnSpMk id="6" creationId="{37CCD8E2-7F4C-46F1-986C-AB227339360B}"/>
          </ac:cxnSpMkLst>
        </pc:cxnChg>
        <pc:cxnChg chg="add mod">
          <ac:chgData name="村山 達哉" userId="672def48-74e7-45a4-bc0d-669a927fa949" providerId="ADAL" clId="{C50F81FB-A3E6-4C60-8138-E1F2A421C6AC}" dt="2022-09-04T15:11:56.886" v="1098" actId="1035"/>
          <ac:cxnSpMkLst>
            <pc:docMk/>
            <pc:sldMk cId="4115387174" sldId="390"/>
            <ac:cxnSpMk id="10" creationId="{4031FA19-F3A7-4763-9F1C-2A7FFA79FE40}"/>
          </ac:cxnSpMkLst>
        </pc:cxnChg>
        <pc:cxnChg chg="add mod">
          <ac:chgData name="村山 達哉" userId="672def48-74e7-45a4-bc0d-669a927fa949" providerId="ADAL" clId="{C50F81FB-A3E6-4C60-8138-E1F2A421C6AC}" dt="2022-09-04T15:12:25.236" v="1153" actId="1035"/>
          <ac:cxnSpMkLst>
            <pc:docMk/>
            <pc:sldMk cId="4115387174" sldId="390"/>
            <ac:cxnSpMk id="57" creationId="{F06E75FD-65D1-47F4-86B7-D44261F04EE8}"/>
          </ac:cxnSpMkLst>
        </pc:cxnChg>
      </pc:sldChg>
      <pc:sldChg chg="addSp delSp modSp delAnim modAnim modNotesTx">
        <pc:chgData name="村山 達哉" userId="672def48-74e7-45a4-bc0d-669a927fa949" providerId="ADAL" clId="{C50F81FB-A3E6-4C60-8138-E1F2A421C6AC}" dt="2022-09-05T16:02:32.275" v="2069"/>
        <pc:sldMkLst>
          <pc:docMk/>
          <pc:sldMk cId="527563273" sldId="391"/>
        </pc:sldMkLst>
        <pc:spChg chg="del">
          <ac:chgData name="村山 達哉" userId="672def48-74e7-45a4-bc0d-669a927fa949" providerId="ADAL" clId="{C50F81FB-A3E6-4C60-8138-E1F2A421C6AC}" dt="2022-09-04T16:49:52.725" v="2062" actId="478"/>
          <ac:spMkLst>
            <pc:docMk/>
            <pc:sldMk cId="527563273" sldId="391"/>
            <ac:spMk id="3" creationId="{794BAD46-796B-4A6E-9590-9537549D7279}"/>
          </ac:spMkLst>
        </pc:spChg>
        <pc:spChg chg="del">
          <ac:chgData name="村山 達哉" userId="672def48-74e7-45a4-bc0d-669a927fa949" providerId="ADAL" clId="{C50F81FB-A3E6-4C60-8138-E1F2A421C6AC}" dt="2022-09-04T15:53:33.203" v="1550" actId="478"/>
          <ac:spMkLst>
            <pc:docMk/>
            <pc:sldMk cId="527563273" sldId="391"/>
            <ac:spMk id="5" creationId="{97CFA9C0-784D-4A4F-BD43-C6F9F5AC6126}"/>
          </ac:spMkLst>
        </pc:spChg>
        <pc:picChg chg="mod modCrop">
          <ac:chgData name="村山 達哉" userId="672def48-74e7-45a4-bc0d-669a927fa949" providerId="ADAL" clId="{C50F81FB-A3E6-4C60-8138-E1F2A421C6AC}" dt="2022-09-04T15:53:30.072" v="1549" actId="1076"/>
          <ac:picMkLst>
            <pc:docMk/>
            <pc:sldMk cId="527563273" sldId="391"/>
            <ac:picMk id="4" creationId="{C4914D6F-D9DA-45B7-83BD-C2FBB2F83462}"/>
          </ac:picMkLst>
        </pc:picChg>
        <pc:picChg chg="mod">
          <ac:chgData name="村山 達哉" userId="672def48-74e7-45a4-bc0d-669a927fa949" providerId="ADAL" clId="{C50F81FB-A3E6-4C60-8138-E1F2A421C6AC}" dt="2022-09-04T16:49:57.901" v="2064" actId="1076"/>
          <ac:picMkLst>
            <pc:docMk/>
            <pc:sldMk cId="527563273" sldId="391"/>
            <ac:picMk id="6" creationId="{8F56BA0A-C393-4D9E-828B-3AB9324BD63D}"/>
          </ac:picMkLst>
        </pc:picChg>
        <pc:picChg chg="del">
          <ac:chgData name="村山 達哉" userId="672def48-74e7-45a4-bc0d-669a927fa949" providerId="ADAL" clId="{C50F81FB-A3E6-4C60-8138-E1F2A421C6AC}" dt="2022-09-04T15:52:39.782" v="1508" actId="478"/>
          <ac:picMkLst>
            <pc:docMk/>
            <pc:sldMk cId="527563273" sldId="391"/>
            <ac:picMk id="11" creationId="{AFCDF8F3-4DCC-4874-8043-092B54E93CE5}"/>
          </ac:picMkLst>
        </pc:picChg>
        <pc:picChg chg="del">
          <ac:chgData name="村山 達哉" userId="672def48-74e7-45a4-bc0d-669a927fa949" providerId="ADAL" clId="{C50F81FB-A3E6-4C60-8138-E1F2A421C6AC}" dt="2022-09-04T16:49:53.381" v="2063" actId="478"/>
          <ac:picMkLst>
            <pc:docMk/>
            <pc:sldMk cId="527563273" sldId="391"/>
            <ac:picMk id="35" creationId="{C4778916-2387-4D39-AF6A-1DB71A84FAB2}"/>
          </ac:picMkLst>
        </pc:picChg>
        <pc:picChg chg="add mod ord">
          <ac:chgData name="村山 達哉" userId="672def48-74e7-45a4-bc0d-669a927fa949" providerId="ADAL" clId="{C50F81FB-A3E6-4C60-8138-E1F2A421C6AC}" dt="2022-09-04T16:50:03.838" v="2065" actId="1076"/>
          <ac:picMkLst>
            <pc:docMk/>
            <pc:sldMk cId="527563273" sldId="391"/>
            <ac:picMk id="4098" creationId="{CE81AEBC-8D13-443B-9973-C883BAE1F2DB}"/>
          </ac:picMkLst>
        </pc:picChg>
      </pc:sldChg>
      <pc:sldChg chg="addSp delSp modSp modNotesTx">
        <pc:chgData name="村山 達哉" userId="672def48-74e7-45a4-bc0d-669a927fa949" providerId="ADAL" clId="{C50F81FB-A3E6-4C60-8138-E1F2A421C6AC}" dt="2022-09-04T16:18:25.163" v="2028" actId="14100"/>
        <pc:sldMkLst>
          <pc:docMk/>
          <pc:sldMk cId="4104548219" sldId="392"/>
        </pc:sldMkLst>
        <pc:picChg chg="del">
          <ac:chgData name="村山 達哉" userId="672def48-74e7-45a4-bc0d-669a927fa949" providerId="ADAL" clId="{C50F81FB-A3E6-4C60-8138-E1F2A421C6AC}" dt="2022-09-04T16:15:00.894" v="1954" actId="478"/>
          <ac:picMkLst>
            <pc:docMk/>
            <pc:sldMk cId="4104548219" sldId="392"/>
            <ac:picMk id="5" creationId="{55F68463-22C2-4958-8894-7AD148146ADB}"/>
          </ac:picMkLst>
        </pc:picChg>
        <pc:picChg chg="del">
          <ac:chgData name="村山 達哉" userId="672def48-74e7-45a4-bc0d-669a927fa949" providerId="ADAL" clId="{C50F81FB-A3E6-4C60-8138-E1F2A421C6AC}" dt="2022-09-04T16:18:17.428" v="2001" actId="478"/>
          <ac:picMkLst>
            <pc:docMk/>
            <pc:sldMk cId="4104548219" sldId="392"/>
            <ac:picMk id="11" creationId="{127AD15F-A727-42CA-B181-9AB3356549BB}"/>
          </ac:picMkLst>
        </pc:picChg>
        <pc:picChg chg="add del mod">
          <ac:chgData name="村山 達哉" userId="672def48-74e7-45a4-bc0d-669a927fa949" providerId="ADAL" clId="{C50F81FB-A3E6-4C60-8138-E1F2A421C6AC}" dt="2022-09-04T16:15:04.318" v="1958" actId="478"/>
          <ac:picMkLst>
            <pc:docMk/>
            <pc:sldMk cId="4104548219" sldId="392"/>
            <ac:picMk id="5122" creationId="{5C5D9BE6-D89A-4323-A96B-F26AE3AF8A0D}"/>
          </ac:picMkLst>
        </pc:picChg>
        <pc:picChg chg="add del mod">
          <ac:chgData name="村山 達哉" userId="672def48-74e7-45a4-bc0d-669a927fa949" providerId="ADAL" clId="{C50F81FB-A3E6-4C60-8138-E1F2A421C6AC}" dt="2022-09-04T16:15:04.318" v="1958" actId="478"/>
          <ac:picMkLst>
            <pc:docMk/>
            <pc:sldMk cId="4104548219" sldId="392"/>
            <ac:picMk id="5124" creationId="{F8A13C44-0634-4CA9-BB88-06068E659F5C}"/>
          </ac:picMkLst>
        </pc:picChg>
        <pc:picChg chg="add mod ord">
          <ac:chgData name="村山 達哉" userId="672def48-74e7-45a4-bc0d-669a927fa949" providerId="ADAL" clId="{C50F81FB-A3E6-4C60-8138-E1F2A421C6AC}" dt="2022-09-04T16:15:24.432" v="1995" actId="1036"/>
          <ac:picMkLst>
            <pc:docMk/>
            <pc:sldMk cId="4104548219" sldId="392"/>
            <ac:picMk id="5126" creationId="{D40C4D4A-2691-4711-9517-2BC06D590B2D}"/>
          </ac:picMkLst>
        </pc:picChg>
        <pc:picChg chg="add mod">
          <ac:chgData name="村山 達哉" userId="672def48-74e7-45a4-bc0d-669a927fa949" providerId="ADAL" clId="{C50F81FB-A3E6-4C60-8138-E1F2A421C6AC}" dt="2022-09-04T16:18:25.163" v="2028" actId="14100"/>
          <ac:picMkLst>
            <pc:docMk/>
            <pc:sldMk cId="4104548219" sldId="392"/>
            <ac:picMk id="5128" creationId="{20F1FC6A-C7CD-4EA7-93C1-CCD5F14056BE}"/>
          </ac:picMkLst>
        </pc:picChg>
      </pc:sldChg>
      <pc:sldChg chg="modSp">
        <pc:chgData name="村山 達哉" userId="672def48-74e7-45a4-bc0d-669a927fa949" providerId="ADAL" clId="{C50F81FB-A3E6-4C60-8138-E1F2A421C6AC}" dt="2022-09-04T16:09:25.224" v="1937" actId="2711"/>
        <pc:sldMkLst>
          <pc:docMk/>
          <pc:sldMk cId="942236545" sldId="393"/>
        </pc:sldMkLst>
        <pc:spChg chg="mod">
          <ac:chgData name="村山 達哉" userId="672def48-74e7-45a4-bc0d-669a927fa949" providerId="ADAL" clId="{C50F81FB-A3E6-4C60-8138-E1F2A421C6AC}" dt="2022-09-04T16:09:25.224" v="1937" actId="2711"/>
          <ac:spMkLst>
            <pc:docMk/>
            <pc:sldMk cId="942236545" sldId="393"/>
            <ac:spMk id="2" creationId="{7E5FF002-1B68-4AFB-AACC-E508EBE520BA}"/>
          </ac:spMkLst>
        </pc:spChg>
        <pc:spChg chg="mod">
          <ac:chgData name="村山 達哉" userId="672def48-74e7-45a4-bc0d-669a927fa949" providerId="ADAL" clId="{C50F81FB-A3E6-4C60-8138-E1F2A421C6AC}" dt="2022-09-04T16:06:47.677" v="1848" actId="20577"/>
          <ac:spMkLst>
            <pc:docMk/>
            <pc:sldMk cId="942236545" sldId="393"/>
            <ac:spMk id="8" creationId="{B9435928-88A5-4112-8B2C-EA96A9AF43E9}"/>
          </ac:spMkLst>
        </pc:spChg>
        <pc:spChg chg="mod">
          <ac:chgData name="村山 達哉" userId="672def48-74e7-45a4-bc0d-669a927fa949" providerId="ADAL" clId="{C50F81FB-A3E6-4C60-8138-E1F2A421C6AC}" dt="2022-09-04T15:19:12.812" v="1304" actId="1035"/>
          <ac:spMkLst>
            <pc:docMk/>
            <pc:sldMk cId="942236545" sldId="393"/>
            <ac:spMk id="10" creationId="{B8CD8EF5-4968-41EF-BC41-34ED5CF6F182}"/>
          </ac:spMkLst>
        </pc:spChg>
        <pc:spChg chg="mod">
          <ac:chgData name="村山 達哉" userId="672def48-74e7-45a4-bc0d-669a927fa949" providerId="ADAL" clId="{C50F81FB-A3E6-4C60-8138-E1F2A421C6AC}" dt="2022-09-04T15:19:32.542" v="1309" actId="115"/>
          <ac:spMkLst>
            <pc:docMk/>
            <pc:sldMk cId="942236545" sldId="393"/>
            <ac:spMk id="12" creationId="{32C223EF-4D28-4EB6-8E46-1A6A2FD9AD66}"/>
          </ac:spMkLst>
        </pc:spChg>
      </pc:sldChg>
      <pc:sldChg chg="modSp">
        <pc:chgData name="村山 達哉" userId="672def48-74e7-45a4-bc0d-669a927fa949" providerId="ADAL" clId="{C50F81FB-A3E6-4C60-8138-E1F2A421C6AC}" dt="2022-09-04T16:10:25.403" v="1944" actId="948"/>
        <pc:sldMkLst>
          <pc:docMk/>
          <pc:sldMk cId="273403140" sldId="394"/>
        </pc:sldMkLst>
        <pc:spChg chg="mod">
          <ac:chgData name="村山 達哉" userId="672def48-74e7-45a4-bc0d-669a927fa949" providerId="ADAL" clId="{C50F81FB-A3E6-4C60-8138-E1F2A421C6AC}" dt="2022-09-04T16:10:25.403" v="1944" actId="948"/>
          <ac:spMkLst>
            <pc:docMk/>
            <pc:sldMk cId="273403140" sldId="394"/>
            <ac:spMk id="9" creationId="{1532DCE0-68F7-466E-AE37-EC11B5B96611}"/>
          </ac:spMkLst>
        </pc:spChg>
        <pc:spChg chg="mod">
          <ac:chgData name="村山 達哉" userId="672def48-74e7-45a4-bc0d-669a927fa949" providerId="ADAL" clId="{C50F81FB-A3E6-4C60-8138-E1F2A421C6AC}" dt="2022-09-04T16:10:16.658" v="1943" actId="5793"/>
          <ac:spMkLst>
            <pc:docMk/>
            <pc:sldMk cId="273403140" sldId="394"/>
            <ac:spMk id="12" creationId="{F7EEAA18-067D-483A-A2E4-D007DA4CE568}"/>
          </ac:spMkLst>
        </pc:spChg>
        <pc:spChg chg="mod">
          <ac:chgData name="村山 達哉" userId="672def48-74e7-45a4-bc0d-669a927fa949" providerId="ADAL" clId="{C50F81FB-A3E6-4C60-8138-E1F2A421C6AC}" dt="2022-09-04T16:07:37.200" v="1902" actId="1076"/>
          <ac:spMkLst>
            <pc:docMk/>
            <pc:sldMk cId="273403140" sldId="394"/>
            <ac:spMk id="13" creationId="{E80E7E4F-ABE7-45E5-9E68-DC423CA52982}"/>
          </ac:spMkLst>
        </pc:spChg>
      </pc:sldChg>
      <pc:sldChg chg="del">
        <pc:chgData name="村山 達哉" userId="672def48-74e7-45a4-bc0d-669a927fa949" providerId="ADAL" clId="{C50F81FB-A3E6-4C60-8138-E1F2A421C6AC}" dt="2022-09-04T15:26:11.073" v="1431" actId="2696"/>
        <pc:sldMkLst>
          <pc:docMk/>
          <pc:sldMk cId="3211188463" sldId="395"/>
        </pc:sldMkLst>
      </pc:sldChg>
      <pc:sldChg chg="addSp delSp modSp">
        <pc:chgData name="村山 達哉" userId="672def48-74e7-45a4-bc0d-669a927fa949" providerId="ADAL" clId="{C50F81FB-A3E6-4C60-8138-E1F2A421C6AC}" dt="2022-09-04T15:26:01.710" v="1430" actId="1076"/>
        <pc:sldMkLst>
          <pc:docMk/>
          <pc:sldMk cId="3057204071" sldId="397"/>
        </pc:sldMkLst>
        <pc:picChg chg="del">
          <ac:chgData name="村山 達哉" userId="672def48-74e7-45a4-bc0d-669a927fa949" providerId="ADAL" clId="{C50F81FB-A3E6-4C60-8138-E1F2A421C6AC}" dt="2022-09-04T15:24:45.651" v="1425" actId="478"/>
          <ac:picMkLst>
            <pc:docMk/>
            <pc:sldMk cId="3057204071" sldId="397"/>
            <ac:picMk id="3" creationId="{DD99C9BF-C033-491B-8B0F-5A9DDEDF9F11}"/>
          </ac:picMkLst>
        </pc:picChg>
        <pc:picChg chg="add mod">
          <ac:chgData name="村山 達哉" userId="672def48-74e7-45a4-bc0d-669a927fa949" providerId="ADAL" clId="{C50F81FB-A3E6-4C60-8138-E1F2A421C6AC}" dt="2022-09-04T15:26:01.710" v="1430" actId="1076"/>
          <ac:picMkLst>
            <pc:docMk/>
            <pc:sldMk cId="3057204071" sldId="397"/>
            <ac:picMk id="5" creationId="{E7264C6F-174F-4A0B-8420-08C946075BDB}"/>
          </ac:picMkLst>
        </pc:picChg>
      </pc:sldChg>
      <pc:sldChg chg="addSp delSp modSp">
        <pc:chgData name="村山 達哉" userId="672def48-74e7-45a4-bc0d-669a927fa949" providerId="ADAL" clId="{C50F81FB-A3E6-4C60-8138-E1F2A421C6AC}" dt="2022-09-04T15:24:27.025" v="1424" actId="14100"/>
        <pc:sldMkLst>
          <pc:docMk/>
          <pc:sldMk cId="3288639771" sldId="398"/>
        </pc:sldMkLst>
        <pc:picChg chg="add mod">
          <ac:chgData name="村山 達哉" userId="672def48-74e7-45a4-bc0d-669a927fa949" providerId="ADAL" clId="{C50F81FB-A3E6-4C60-8138-E1F2A421C6AC}" dt="2022-09-04T15:24:27.025" v="1424" actId="14100"/>
          <ac:picMkLst>
            <pc:docMk/>
            <pc:sldMk cId="3288639771" sldId="398"/>
            <ac:picMk id="3074" creationId="{64F93E9D-B7CD-4235-AA40-65F8D3A44B85}"/>
          </ac:picMkLst>
        </pc:picChg>
        <pc:picChg chg="del">
          <ac:chgData name="村山 達哉" userId="672def48-74e7-45a4-bc0d-669a927fa949" providerId="ADAL" clId="{C50F81FB-A3E6-4C60-8138-E1F2A421C6AC}" dt="2022-09-04T15:24:18.647" v="1418" actId="478"/>
          <ac:picMkLst>
            <pc:docMk/>
            <pc:sldMk cId="3288639771" sldId="398"/>
            <ac:picMk id="30722" creationId="{1EA9DE2E-D489-4D7B-B499-3D1BD3043373}"/>
          </ac:picMkLst>
        </pc:picChg>
      </pc:sldChg>
      <pc:sldChg chg="del">
        <pc:chgData name="村山 達哉" userId="672def48-74e7-45a4-bc0d-669a927fa949" providerId="ADAL" clId="{C50F81FB-A3E6-4C60-8138-E1F2A421C6AC}" dt="2022-09-04T15:20:14.002" v="1315" actId="2696"/>
        <pc:sldMkLst>
          <pc:docMk/>
          <pc:sldMk cId="3939464592" sldId="400"/>
        </pc:sldMkLst>
      </pc:sldChg>
      <pc:sldChg chg="modSp modNotesTx">
        <pc:chgData name="村山 達哉" userId="672def48-74e7-45a4-bc0d-669a927fa949" providerId="ADAL" clId="{C50F81FB-A3E6-4C60-8138-E1F2A421C6AC}" dt="2022-09-04T15:44:40.444" v="1455" actId="20577"/>
        <pc:sldMkLst>
          <pc:docMk/>
          <pc:sldMk cId="2410506397" sldId="403"/>
        </pc:sldMkLst>
        <pc:graphicFrameChg chg="mod">
          <ac:chgData name="村山 達哉" userId="672def48-74e7-45a4-bc0d-669a927fa949" providerId="ADAL" clId="{C50F81FB-A3E6-4C60-8138-E1F2A421C6AC}" dt="2022-09-04T15:44:28.779" v="1453"/>
          <ac:graphicFrameMkLst>
            <pc:docMk/>
            <pc:sldMk cId="2410506397" sldId="403"/>
            <ac:graphicFrameMk id="5" creationId="{1CB0D90C-9B89-47CB-86E8-29453D3F00FF}"/>
          </ac:graphicFrameMkLst>
        </pc:graphicFrameChg>
      </pc:sldChg>
      <pc:sldChg chg="addSp delSp modSp">
        <pc:chgData name="村山 達哉" userId="672def48-74e7-45a4-bc0d-669a927fa949" providerId="ADAL" clId="{C50F81FB-A3E6-4C60-8138-E1F2A421C6AC}" dt="2022-09-04T14:54:17.256" v="508" actId="1037"/>
        <pc:sldMkLst>
          <pc:docMk/>
          <pc:sldMk cId="1814120269" sldId="404"/>
        </pc:sldMkLst>
        <pc:spChg chg="del">
          <ac:chgData name="村山 達哉" userId="672def48-74e7-45a4-bc0d-669a927fa949" providerId="ADAL" clId="{C50F81FB-A3E6-4C60-8138-E1F2A421C6AC}" dt="2022-09-04T14:53:30.164" v="448" actId="478"/>
          <ac:spMkLst>
            <pc:docMk/>
            <pc:sldMk cId="1814120269" sldId="404"/>
            <ac:spMk id="5" creationId="{F76B61AA-51DB-4FB9-861D-24C1CC208C2E}"/>
          </ac:spMkLst>
        </pc:spChg>
        <pc:spChg chg="mod">
          <ac:chgData name="村山 達哉" userId="672def48-74e7-45a4-bc0d-669a927fa949" providerId="ADAL" clId="{C50F81FB-A3E6-4C60-8138-E1F2A421C6AC}" dt="2022-09-04T14:54:17.256" v="508" actId="1037"/>
          <ac:spMkLst>
            <pc:docMk/>
            <pc:sldMk cId="1814120269" sldId="404"/>
            <ac:spMk id="9" creationId="{314A7C18-210E-4D47-A2C2-381D953A21DC}"/>
          </ac:spMkLst>
        </pc:spChg>
        <pc:picChg chg="del mod modCrop">
          <ac:chgData name="村山 達哉" userId="672def48-74e7-45a4-bc0d-669a927fa949" providerId="ADAL" clId="{C50F81FB-A3E6-4C60-8138-E1F2A421C6AC}" dt="2022-09-04T14:53:56.766" v="463" actId="478"/>
          <ac:picMkLst>
            <pc:docMk/>
            <pc:sldMk cId="1814120269" sldId="404"/>
            <ac:picMk id="3" creationId="{90DAD6FD-F41A-4619-98E6-56A6AF7A681B}"/>
          </ac:picMkLst>
        </pc:picChg>
        <pc:picChg chg="add mod">
          <ac:chgData name="村山 達哉" userId="672def48-74e7-45a4-bc0d-669a927fa949" providerId="ADAL" clId="{C50F81FB-A3E6-4C60-8138-E1F2A421C6AC}" dt="2022-09-04T14:54:12.889" v="495" actId="1037"/>
          <ac:picMkLst>
            <pc:docMk/>
            <pc:sldMk cId="1814120269" sldId="404"/>
            <ac:picMk id="6" creationId="{48F4362E-537C-4D51-B003-7E76D4591296}"/>
          </ac:picMkLst>
        </pc:picChg>
      </pc:sldChg>
      <pc:sldChg chg="addSp delSp modSp">
        <pc:chgData name="村山 達哉" userId="672def48-74e7-45a4-bc0d-669a927fa949" providerId="ADAL" clId="{C50F81FB-A3E6-4C60-8138-E1F2A421C6AC}" dt="2022-09-04T14:55:40.863" v="522" actId="478"/>
        <pc:sldMkLst>
          <pc:docMk/>
          <pc:sldMk cId="110491230" sldId="405"/>
        </pc:sldMkLst>
        <pc:picChg chg="mod">
          <ac:chgData name="村山 達哉" userId="672def48-74e7-45a4-bc0d-669a927fa949" providerId="ADAL" clId="{C50F81FB-A3E6-4C60-8138-E1F2A421C6AC}" dt="2022-09-04T14:55:40.404" v="521" actId="1076"/>
          <ac:picMkLst>
            <pc:docMk/>
            <pc:sldMk cId="110491230" sldId="405"/>
            <ac:picMk id="3" creationId="{23DA332D-2E25-47D5-996C-33F7611AB1EA}"/>
          </ac:picMkLst>
        </pc:picChg>
        <pc:picChg chg="add del">
          <ac:chgData name="村山 達哉" userId="672def48-74e7-45a4-bc0d-669a927fa949" providerId="ADAL" clId="{C50F81FB-A3E6-4C60-8138-E1F2A421C6AC}" dt="2022-09-04T14:55:40.863" v="522" actId="478"/>
          <ac:picMkLst>
            <pc:docMk/>
            <pc:sldMk cId="110491230" sldId="405"/>
            <ac:picMk id="4" creationId="{12184608-6868-498C-94B4-BC9709848DF0}"/>
          </ac:picMkLst>
        </pc:picChg>
      </pc:sldChg>
      <pc:sldChg chg="addSp modSp modNotesTx">
        <pc:chgData name="村山 達哉" userId="672def48-74e7-45a4-bc0d-669a927fa949" providerId="ADAL" clId="{C50F81FB-A3E6-4C60-8138-E1F2A421C6AC}" dt="2022-09-04T16:21:32.085" v="2059" actId="20577"/>
        <pc:sldMkLst>
          <pc:docMk/>
          <pc:sldMk cId="3388954200" sldId="406"/>
        </pc:sldMkLst>
        <pc:spChg chg="add mod">
          <ac:chgData name="村山 達哉" userId="672def48-74e7-45a4-bc0d-669a927fa949" providerId="ADAL" clId="{C50F81FB-A3E6-4C60-8138-E1F2A421C6AC}" dt="2022-09-04T14:52:18.310" v="414" actId="13822"/>
          <ac:spMkLst>
            <pc:docMk/>
            <pc:sldMk cId="3388954200" sldId="406"/>
            <ac:spMk id="3" creationId="{78A5BFD3-6FF7-4843-A500-3ED462B29B78}"/>
          </ac:spMkLst>
        </pc:spChg>
        <pc:spChg chg="mod">
          <ac:chgData name="村山 達哉" userId="672def48-74e7-45a4-bc0d-669a927fa949" providerId="ADAL" clId="{C50F81FB-A3E6-4C60-8138-E1F2A421C6AC}" dt="2022-09-04T14:52:07.196" v="411" actId="20577"/>
          <ac:spMkLst>
            <pc:docMk/>
            <pc:sldMk cId="3388954200" sldId="406"/>
            <ac:spMk id="6" creationId="{C0C8C02C-D2FC-424D-AB2C-C64A28B52812}"/>
          </ac:spMkLst>
        </pc:spChg>
      </pc:sldChg>
      <pc:sldChg chg="modNotesTx">
        <pc:chgData name="村山 達哉" userId="672def48-74e7-45a4-bc0d-669a927fa949" providerId="ADAL" clId="{C50F81FB-A3E6-4C60-8138-E1F2A421C6AC}" dt="2022-09-04T15:03:59.188" v="905" actId="20577"/>
        <pc:sldMkLst>
          <pc:docMk/>
          <pc:sldMk cId="2865737282" sldId="407"/>
        </pc:sldMkLst>
      </pc:sldChg>
      <pc:sldChg chg="delSp modNotesTx">
        <pc:chgData name="村山 達哉" userId="672def48-74e7-45a4-bc0d-669a927fa949" providerId="ADAL" clId="{C50F81FB-A3E6-4C60-8138-E1F2A421C6AC}" dt="2022-09-04T15:59:25.353" v="1561" actId="20577"/>
        <pc:sldMkLst>
          <pc:docMk/>
          <pc:sldMk cId="982477563" sldId="408"/>
        </pc:sldMkLst>
        <pc:picChg chg="del">
          <ac:chgData name="村山 達哉" userId="672def48-74e7-45a4-bc0d-669a927fa949" providerId="ADAL" clId="{C50F81FB-A3E6-4C60-8138-E1F2A421C6AC}" dt="2022-09-04T15:45:01.497" v="1456" actId="478"/>
          <ac:picMkLst>
            <pc:docMk/>
            <pc:sldMk cId="982477563" sldId="408"/>
            <ac:picMk id="6" creationId="{0C91CCA2-2197-4927-B359-CBFBC4F22FE5}"/>
          </ac:picMkLst>
        </pc:picChg>
      </pc:sldChg>
      <pc:sldChg chg="addSp delSp modSp del">
        <pc:chgData name="村山 達哉" userId="672def48-74e7-45a4-bc0d-669a927fa949" providerId="ADAL" clId="{C50F81FB-A3E6-4C60-8138-E1F2A421C6AC}" dt="2022-09-04T15:49:06.156" v="1502" actId="2696"/>
        <pc:sldMkLst>
          <pc:docMk/>
          <pc:sldMk cId="1841974037" sldId="409"/>
        </pc:sldMkLst>
        <pc:spChg chg="mod">
          <ac:chgData name="村山 達哉" userId="672def48-74e7-45a4-bc0d-669a927fa949" providerId="ADAL" clId="{C50F81FB-A3E6-4C60-8138-E1F2A421C6AC}" dt="2022-09-04T15:47:12.136" v="1485" actId="20577"/>
          <ac:spMkLst>
            <pc:docMk/>
            <pc:sldMk cId="1841974037" sldId="409"/>
            <ac:spMk id="7" creationId="{35CA32F4-7365-4FA6-93A1-DAEF3B22419C}"/>
          </ac:spMkLst>
        </pc:spChg>
        <pc:spChg chg="add del">
          <ac:chgData name="村山 達哉" userId="672def48-74e7-45a4-bc0d-669a927fa949" providerId="ADAL" clId="{C50F81FB-A3E6-4C60-8138-E1F2A421C6AC}" dt="2022-09-04T15:48:05.190" v="1488"/>
          <ac:spMkLst>
            <pc:docMk/>
            <pc:sldMk cId="1841974037" sldId="409"/>
            <ac:spMk id="8" creationId="{EB239ED7-DF53-4DF3-88B5-DB10D5FE3A9A}"/>
          </ac:spMkLst>
        </pc:spChg>
        <pc:picChg chg="del">
          <ac:chgData name="村山 達哉" userId="672def48-74e7-45a4-bc0d-669a927fa949" providerId="ADAL" clId="{C50F81FB-A3E6-4C60-8138-E1F2A421C6AC}" dt="2022-09-04T15:45:10.177" v="1457" actId="478"/>
          <ac:picMkLst>
            <pc:docMk/>
            <pc:sldMk cId="1841974037" sldId="409"/>
            <ac:picMk id="6" creationId="{0C91CCA2-2197-4927-B359-CBFBC4F22FE5}"/>
          </ac:picMkLst>
        </pc:picChg>
      </pc:sldChg>
      <pc:sldChg chg="addSp delSp modSp">
        <pc:chgData name="村山 達哉" userId="672def48-74e7-45a4-bc0d-669a927fa949" providerId="ADAL" clId="{C50F81FB-A3E6-4C60-8138-E1F2A421C6AC}" dt="2022-09-04T14:58:41.673" v="553" actId="1076"/>
        <pc:sldMkLst>
          <pc:docMk/>
          <pc:sldMk cId="2053426804" sldId="410"/>
        </pc:sldMkLst>
        <pc:picChg chg="add mod">
          <ac:chgData name="村山 達哉" userId="672def48-74e7-45a4-bc0d-669a927fa949" providerId="ADAL" clId="{C50F81FB-A3E6-4C60-8138-E1F2A421C6AC}" dt="2022-09-04T14:58:41.673" v="553" actId="1076"/>
          <ac:picMkLst>
            <pc:docMk/>
            <pc:sldMk cId="2053426804" sldId="410"/>
            <ac:picMk id="3" creationId="{ABD7B1B8-B0E3-4EC4-9A96-B4F84EC227BE}"/>
          </ac:picMkLst>
        </pc:picChg>
        <pc:picChg chg="del mod modCrop">
          <ac:chgData name="村山 達哉" userId="672def48-74e7-45a4-bc0d-669a927fa949" providerId="ADAL" clId="{C50F81FB-A3E6-4C60-8138-E1F2A421C6AC}" dt="2022-09-04T14:58:35.966" v="547" actId="478"/>
          <ac:picMkLst>
            <pc:docMk/>
            <pc:sldMk cId="2053426804" sldId="410"/>
            <ac:picMk id="8" creationId="{FBC0635B-90EC-4E77-8480-AE983EE4442E}"/>
          </ac:picMkLst>
        </pc:picChg>
      </pc:sldChg>
      <pc:sldChg chg="modSp">
        <pc:chgData name="村山 達哉" userId="672def48-74e7-45a4-bc0d-669a927fa949" providerId="ADAL" clId="{C50F81FB-A3E6-4C60-8138-E1F2A421C6AC}" dt="2022-09-04T14:57:38.177" v="544" actId="403"/>
        <pc:sldMkLst>
          <pc:docMk/>
          <pc:sldMk cId="804618198" sldId="411"/>
        </pc:sldMkLst>
        <pc:spChg chg="mod">
          <ac:chgData name="村山 達哉" userId="672def48-74e7-45a4-bc0d-669a927fa949" providerId="ADAL" clId="{C50F81FB-A3E6-4C60-8138-E1F2A421C6AC}" dt="2022-09-04T14:31:11.650" v="30" actId="113"/>
          <ac:spMkLst>
            <pc:docMk/>
            <pc:sldMk cId="804618198" sldId="411"/>
            <ac:spMk id="5" creationId="{63C54C72-7B86-4E8B-9816-569967C85F4A}"/>
          </ac:spMkLst>
        </pc:spChg>
        <pc:spChg chg="mod">
          <ac:chgData name="村山 達哉" userId="672def48-74e7-45a4-bc0d-669a927fa949" providerId="ADAL" clId="{C50F81FB-A3E6-4C60-8138-E1F2A421C6AC}" dt="2022-09-04T14:57:38.177" v="544" actId="403"/>
          <ac:spMkLst>
            <pc:docMk/>
            <pc:sldMk cId="804618198" sldId="411"/>
            <ac:spMk id="6" creationId="{B4DEB5FF-8589-4B42-A1AE-41A7A691EAA5}"/>
          </ac:spMkLst>
        </pc:spChg>
        <pc:picChg chg="mod modCrop">
          <ac:chgData name="村山 達哉" userId="672def48-74e7-45a4-bc0d-669a927fa949" providerId="ADAL" clId="{C50F81FB-A3E6-4C60-8138-E1F2A421C6AC}" dt="2022-09-04T14:30:23.243" v="24" actId="732"/>
          <ac:picMkLst>
            <pc:docMk/>
            <pc:sldMk cId="804618198" sldId="411"/>
            <ac:picMk id="4" creationId="{64D40D03-DF66-4327-A4E8-E2CB2896286B}"/>
          </ac:picMkLst>
        </pc:picChg>
      </pc:sldChg>
      <pc:sldChg chg="addSp delSp modSp">
        <pc:chgData name="村山 達哉" userId="672def48-74e7-45a4-bc0d-669a927fa949" providerId="ADAL" clId="{C50F81FB-A3E6-4C60-8138-E1F2A421C6AC}" dt="2022-09-04T15:22:14.522" v="1417" actId="20577"/>
        <pc:sldMkLst>
          <pc:docMk/>
          <pc:sldMk cId="378399937" sldId="412"/>
        </pc:sldMkLst>
        <pc:spChg chg="mod">
          <ac:chgData name="村山 達哉" userId="672def48-74e7-45a4-bc0d-669a927fa949" providerId="ADAL" clId="{C50F81FB-A3E6-4C60-8138-E1F2A421C6AC}" dt="2022-09-04T15:22:14.522" v="1417" actId="20577"/>
          <ac:spMkLst>
            <pc:docMk/>
            <pc:sldMk cId="378399937" sldId="412"/>
            <ac:spMk id="7" creationId="{FFA4EF84-714E-4AA4-9436-CC06352BAF06}"/>
          </ac:spMkLst>
        </pc:spChg>
        <pc:picChg chg="del">
          <ac:chgData name="村山 達哉" userId="672def48-74e7-45a4-bc0d-669a927fa949" providerId="ADAL" clId="{C50F81FB-A3E6-4C60-8138-E1F2A421C6AC}" dt="2022-09-04T15:21:45.872" v="1405" actId="478"/>
          <ac:picMkLst>
            <pc:docMk/>
            <pc:sldMk cId="378399937" sldId="412"/>
            <ac:picMk id="3" creationId="{98F7BFB8-9AD6-452E-A6B0-453607D4DC89}"/>
          </ac:picMkLst>
        </pc:picChg>
        <pc:picChg chg="del">
          <ac:chgData name="村山 達哉" userId="672def48-74e7-45a4-bc0d-669a927fa949" providerId="ADAL" clId="{C50F81FB-A3E6-4C60-8138-E1F2A421C6AC}" dt="2022-09-04T15:21:45.059" v="1404" actId="478"/>
          <ac:picMkLst>
            <pc:docMk/>
            <pc:sldMk cId="378399937" sldId="412"/>
            <ac:picMk id="4" creationId="{E84C0C9B-02FF-448B-9B59-98DB6AD8BC37}"/>
          </ac:picMkLst>
        </pc:picChg>
        <pc:picChg chg="add mod">
          <ac:chgData name="村山 達哉" userId="672def48-74e7-45a4-bc0d-669a927fa949" providerId="ADAL" clId="{C50F81FB-A3E6-4C60-8138-E1F2A421C6AC}" dt="2022-09-04T15:21:53.990" v="1413" actId="14100"/>
          <ac:picMkLst>
            <pc:docMk/>
            <pc:sldMk cId="378399937" sldId="412"/>
            <ac:picMk id="5" creationId="{D4D38D73-18D1-40BC-B1CA-1B977268F122}"/>
          </ac:picMkLst>
        </pc:picChg>
        <pc:picChg chg="mod modCrop">
          <ac:chgData name="村山 達哉" userId="672def48-74e7-45a4-bc0d-669a927fa949" providerId="ADAL" clId="{C50F81FB-A3E6-4C60-8138-E1F2A421C6AC}" dt="2022-09-04T15:22:04.281" v="1415" actId="18131"/>
          <ac:picMkLst>
            <pc:docMk/>
            <pc:sldMk cId="378399937" sldId="412"/>
            <ac:picMk id="6" creationId="{1F1CA9FD-3BAA-44FD-9A61-850BF3BFF0BF}"/>
          </ac:picMkLst>
        </pc:picChg>
      </pc:sldChg>
      <pc:sldChg chg="delSp">
        <pc:chgData name="村山 達哉" userId="672def48-74e7-45a4-bc0d-669a927fa949" providerId="ADAL" clId="{C50F81FB-A3E6-4C60-8138-E1F2A421C6AC}" dt="2022-09-04T15:59:11.800" v="1559" actId="478"/>
        <pc:sldMkLst>
          <pc:docMk/>
          <pc:sldMk cId="1399458552" sldId="413"/>
        </pc:sldMkLst>
        <pc:spChg chg="del">
          <ac:chgData name="村山 達哉" userId="672def48-74e7-45a4-bc0d-669a927fa949" providerId="ADAL" clId="{C50F81FB-A3E6-4C60-8138-E1F2A421C6AC}" dt="2022-09-04T15:59:11.800" v="1559" actId="478"/>
          <ac:spMkLst>
            <pc:docMk/>
            <pc:sldMk cId="1399458552" sldId="413"/>
            <ac:spMk id="3" creationId="{CF04A67E-A911-4B11-85DF-7AFC4AA656EF}"/>
          </ac:spMkLst>
        </pc:spChg>
      </pc:sldChg>
      <pc:sldChg chg="modSp">
        <pc:chgData name="村山 達哉" userId="672def48-74e7-45a4-bc0d-669a927fa949" providerId="ADAL" clId="{C50F81FB-A3E6-4C60-8138-E1F2A421C6AC}" dt="2022-09-04T15:20:25.499" v="1321" actId="20577"/>
        <pc:sldMkLst>
          <pc:docMk/>
          <pc:sldMk cId="4269359278" sldId="414"/>
        </pc:sldMkLst>
        <pc:spChg chg="mod">
          <ac:chgData name="村山 達哉" userId="672def48-74e7-45a4-bc0d-669a927fa949" providerId="ADAL" clId="{C50F81FB-A3E6-4C60-8138-E1F2A421C6AC}" dt="2022-09-04T15:20:25.499" v="1321" actId="20577"/>
          <ac:spMkLst>
            <pc:docMk/>
            <pc:sldMk cId="4269359278" sldId="414"/>
            <ac:spMk id="2" creationId="{1859FFB3-0A23-4085-8F01-79485690A75A}"/>
          </ac:spMkLst>
        </pc:spChg>
      </pc:sldChg>
      <pc:sldChg chg="del">
        <pc:chgData name="村山 達哉" userId="672def48-74e7-45a4-bc0d-669a927fa949" providerId="ADAL" clId="{C50F81FB-A3E6-4C60-8138-E1F2A421C6AC}" dt="2022-09-04T15:20:10.483" v="1313" actId="2696"/>
        <pc:sldMkLst>
          <pc:docMk/>
          <pc:sldMk cId="4135436919" sldId="415"/>
        </pc:sldMkLst>
      </pc:sldChg>
      <pc:sldChg chg="modSp">
        <pc:chgData name="村山 達哉" userId="672def48-74e7-45a4-bc0d-669a927fa949" providerId="ADAL" clId="{C50F81FB-A3E6-4C60-8138-E1F2A421C6AC}" dt="2022-09-04T16:00:05.149" v="1564" actId="207"/>
        <pc:sldMkLst>
          <pc:docMk/>
          <pc:sldMk cId="1456951654" sldId="416"/>
        </pc:sldMkLst>
        <pc:spChg chg="mod">
          <ac:chgData name="村山 達哉" userId="672def48-74e7-45a4-bc0d-669a927fa949" providerId="ADAL" clId="{C50F81FB-A3E6-4C60-8138-E1F2A421C6AC}" dt="2022-09-04T16:00:05.149" v="1564" actId="207"/>
          <ac:spMkLst>
            <pc:docMk/>
            <pc:sldMk cId="1456951654" sldId="416"/>
            <ac:spMk id="2" creationId="{1859FFB3-0A23-4085-8F01-79485690A75A}"/>
          </ac:spMkLst>
        </pc:spChg>
      </pc:sldChg>
      <pc:sldChg chg="addSp delSp modSp modTransition">
        <pc:chgData name="村山 達哉" userId="672def48-74e7-45a4-bc0d-669a927fa949" providerId="ADAL" clId="{C50F81FB-A3E6-4C60-8138-E1F2A421C6AC}" dt="2022-09-04T16:31:51.098" v="2060" actId="2"/>
        <pc:sldMkLst>
          <pc:docMk/>
          <pc:sldMk cId="3507094363" sldId="417"/>
        </pc:sldMkLst>
        <pc:graphicFrameChg chg="modGraphic">
          <ac:chgData name="村山 達哉" userId="672def48-74e7-45a4-bc0d-669a927fa949" providerId="ADAL" clId="{C50F81FB-A3E6-4C60-8138-E1F2A421C6AC}" dt="2022-09-04T16:31:51.098" v="2060" actId="2"/>
          <ac:graphicFrameMkLst>
            <pc:docMk/>
            <pc:sldMk cId="3507094363" sldId="417"/>
            <ac:graphicFrameMk id="4" creationId="{8CAB09E2-7F21-4295-9FF3-53F336523D49}"/>
          </ac:graphicFrameMkLst>
        </pc:graphicFrameChg>
        <pc:picChg chg="del">
          <ac:chgData name="村山 達哉" userId="672def48-74e7-45a4-bc0d-669a927fa949" providerId="ADAL" clId="{C50F81FB-A3E6-4C60-8138-E1F2A421C6AC}" dt="2022-09-04T16:19:41.561" v="2053" actId="478"/>
          <ac:picMkLst>
            <pc:docMk/>
            <pc:sldMk cId="3507094363" sldId="417"/>
            <ac:picMk id="8" creationId="{9958867D-C15C-4389-8F9D-9C98044BF3BE}"/>
          </ac:picMkLst>
        </pc:picChg>
        <pc:picChg chg="del">
          <ac:chgData name="村山 達哉" userId="672def48-74e7-45a4-bc0d-669a927fa949" providerId="ADAL" clId="{C50F81FB-A3E6-4C60-8138-E1F2A421C6AC}" dt="2022-09-04T16:19:41.561" v="2053" actId="478"/>
          <ac:picMkLst>
            <pc:docMk/>
            <pc:sldMk cId="3507094363" sldId="417"/>
            <ac:picMk id="9" creationId="{8C9A4C92-3B2C-4BE4-B76D-380DFB6E1741}"/>
          </ac:picMkLst>
        </pc:picChg>
        <pc:picChg chg="add del">
          <ac:chgData name="村山 達哉" userId="672def48-74e7-45a4-bc0d-669a927fa949" providerId="ADAL" clId="{C50F81FB-A3E6-4C60-8138-E1F2A421C6AC}" dt="2022-09-04T16:19:40.450" v="2052"/>
          <ac:picMkLst>
            <pc:docMk/>
            <pc:sldMk cId="3507094363" sldId="417"/>
            <ac:picMk id="19" creationId="{9F0DBC10-0439-4061-8907-DABF6CD40849}"/>
          </ac:picMkLst>
        </pc:picChg>
        <pc:picChg chg="add del">
          <ac:chgData name="村山 達哉" userId="672def48-74e7-45a4-bc0d-669a927fa949" providerId="ADAL" clId="{C50F81FB-A3E6-4C60-8138-E1F2A421C6AC}" dt="2022-09-04T16:19:40.450" v="2052"/>
          <ac:picMkLst>
            <pc:docMk/>
            <pc:sldMk cId="3507094363" sldId="417"/>
            <ac:picMk id="20" creationId="{41813122-4BE3-4DA2-A5E8-6F16859ACDDE}"/>
          </ac:picMkLst>
        </pc:picChg>
        <pc:picChg chg="add">
          <ac:chgData name="村山 達哉" userId="672def48-74e7-45a4-bc0d-669a927fa949" providerId="ADAL" clId="{C50F81FB-A3E6-4C60-8138-E1F2A421C6AC}" dt="2022-09-04T16:19:41.944" v="2054"/>
          <ac:picMkLst>
            <pc:docMk/>
            <pc:sldMk cId="3507094363" sldId="417"/>
            <ac:picMk id="21" creationId="{1BCEBF9C-BEB2-4C0E-A66A-DDAAF5F9C14C}"/>
          </ac:picMkLst>
        </pc:picChg>
        <pc:picChg chg="add">
          <ac:chgData name="村山 達哉" userId="672def48-74e7-45a4-bc0d-669a927fa949" providerId="ADAL" clId="{C50F81FB-A3E6-4C60-8138-E1F2A421C6AC}" dt="2022-09-04T16:19:41.944" v="2054"/>
          <ac:picMkLst>
            <pc:docMk/>
            <pc:sldMk cId="3507094363" sldId="417"/>
            <ac:picMk id="22" creationId="{7C0544FA-6D41-4CB3-9588-D3158D63AABE}"/>
          </ac:picMkLst>
        </pc:picChg>
      </pc:sldChg>
      <pc:sldChg chg="del">
        <pc:chgData name="村山 達哉" userId="672def48-74e7-45a4-bc0d-669a927fa949" providerId="ADAL" clId="{C50F81FB-A3E6-4C60-8138-E1F2A421C6AC}" dt="2022-09-04T15:20:18.283" v="1316" actId="2696"/>
        <pc:sldMkLst>
          <pc:docMk/>
          <pc:sldMk cId="2268165009" sldId="418"/>
        </pc:sldMkLst>
      </pc:sldChg>
      <pc:sldChg chg="del">
        <pc:chgData name="村山 達哉" userId="672def48-74e7-45a4-bc0d-669a927fa949" providerId="ADAL" clId="{C50F81FB-A3E6-4C60-8138-E1F2A421C6AC}" dt="2022-09-04T15:49:49.405" v="1505" actId="2696"/>
        <pc:sldMkLst>
          <pc:docMk/>
          <pc:sldMk cId="4107060466" sldId="419"/>
        </pc:sldMkLst>
      </pc:sldChg>
      <pc:sldChg chg="addSp delSp modSp delAnim">
        <pc:chgData name="村山 達哉" userId="672def48-74e7-45a4-bc0d-669a927fa949" providerId="ADAL" clId="{C50F81FB-A3E6-4C60-8138-E1F2A421C6AC}" dt="2022-09-04T15:17:34.114" v="1280" actId="1440"/>
        <pc:sldMkLst>
          <pc:docMk/>
          <pc:sldMk cId="1597129511" sldId="420"/>
        </pc:sldMkLst>
        <pc:spChg chg="del">
          <ac:chgData name="村山 達哉" userId="672def48-74e7-45a4-bc0d-669a927fa949" providerId="ADAL" clId="{C50F81FB-A3E6-4C60-8138-E1F2A421C6AC}" dt="2022-09-04T15:17:07.722" v="1266" actId="478"/>
          <ac:spMkLst>
            <pc:docMk/>
            <pc:sldMk cId="1597129511" sldId="420"/>
            <ac:spMk id="5" creationId="{1BE2598C-7B96-452B-901C-449F4D43F02B}"/>
          </ac:spMkLst>
        </pc:spChg>
        <pc:spChg chg="del">
          <ac:chgData name="村山 達哉" userId="672def48-74e7-45a4-bc0d-669a927fa949" providerId="ADAL" clId="{C50F81FB-A3E6-4C60-8138-E1F2A421C6AC}" dt="2022-09-04T15:17:07.722" v="1266" actId="478"/>
          <ac:spMkLst>
            <pc:docMk/>
            <pc:sldMk cId="1597129511" sldId="420"/>
            <ac:spMk id="6" creationId="{1CFD9A21-028D-409A-94BE-185208A70809}"/>
          </ac:spMkLst>
        </pc:spChg>
        <pc:spChg chg="del">
          <ac:chgData name="村山 達哉" userId="672def48-74e7-45a4-bc0d-669a927fa949" providerId="ADAL" clId="{C50F81FB-A3E6-4C60-8138-E1F2A421C6AC}" dt="2022-09-04T15:16:48.773" v="1263" actId="478"/>
          <ac:spMkLst>
            <pc:docMk/>
            <pc:sldMk cId="1597129511" sldId="420"/>
            <ac:spMk id="8" creationId="{24F8BB01-6727-4B3C-8624-6028500D4AB7}"/>
          </ac:spMkLst>
        </pc:spChg>
        <pc:picChg chg="del">
          <ac:chgData name="村山 達哉" userId="672def48-74e7-45a4-bc0d-669a927fa949" providerId="ADAL" clId="{C50F81FB-A3E6-4C60-8138-E1F2A421C6AC}" dt="2022-09-04T15:17:06.238" v="1265" actId="478"/>
          <ac:picMkLst>
            <pc:docMk/>
            <pc:sldMk cId="1597129511" sldId="420"/>
            <ac:picMk id="4" creationId="{6DA7AACD-9634-437E-BA2A-FA55020A75D2}"/>
          </ac:picMkLst>
        </pc:picChg>
        <pc:picChg chg="del mod">
          <ac:chgData name="村山 達哉" userId="672def48-74e7-45a4-bc0d-669a927fa949" providerId="ADAL" clId="{C50F81FB-A3E6-4C60-8138-E1F2A421C6AC}" dt="2022-09-04T15:16:48.773" v="1263" actId="478"/>
          <ac:picMkLst>
            <pc:docMk/>
            <pc:sldMk cId="1597129511" sldId="420"/>
            <ac:picMk id="7" creationId="{2F662B20-5C8E-473E-8CC8-002E68EE97F1}"/>
          </ac:picMkLst>
        </pc:picChg>
        <pc:picChg chg="add mod ord">
          <ac:chgData name="村山 達哉" userId="672def48-74e7-45a4-bc0d-669a927fa949" providerId="ADAL" clId="{C50F81FB-A3E6-4C60-8138-E1F2A421C6AC}" dt="2022-09-04T15:17:34.114" v="1280" actId="1440"/>
          <ac:picMkLst>
            <pc:docMk/>
            <pc:sldMk cId="1597129511" sldId="420"/>
            <ac:picMk id="9" creationId="{A45B37B4-6DCF-482C-99DF-34572B0CA02E}"/>
          </ac:picMkLst>
        </pc:picChg>
        <pc:picChg chg="add mod">
          <ac:chgData name="村山 達哉" userId="672def48-74e7-45a4-bc0d-669a927fa949" providerId="ADAL" clId="{C50F81FB-A3E6-4C60-8138-E1F2A421C6AC}" dt="2022-09-04T15:17:14.225" v="1272" actId="1076"/>
          <ac:picMkLst>
            <pc:docMk/>
            <pc:sldMk cId="1597129511" sldId="420"/>
            <ac:picMk id="10" creationId="{A62DBD2F-B051-4CB2-A993-5E5EF035EDAD}"/>
          </ac:picMkLst>
        </pc:picChg>
      </pc:sldChg>
      <pc:sldChg chg="del">
        <pc:chgData name="村山 達哉" userId="672def48-74e7-45a4-bc0d-669a927fa949" providerId="ADAL" clId="{C50F81FB-A3E6-4C60-8138-E1F2A421C6AC}" dt="2022-09-04T15:27:02.768" v="1432" actId="2696"/>
        <pc:sldMkLst>
          <pc:docMk/>
          <pc:sldMk cId="3457991864" sldId="421"/>
        </pc:sldMkLst>
      </pc:sldChg>
      <pc:sldChg chg="addSp delSp modSp add delAnim modNotesTx">
        <pc:chgData name="村山 達哉" userId="672def48-74e7-45a4-bc0d-669a927fa949" providerId="ADAL" clId="{C50F81FB-A3E6-4C60-8138-E1F2A421C6AC}" dt="2022-09-04T15:59:21.899" v="1560" actId="6549"/>
        <pc:sldMkLst>
          <pc:docMk/>
          <pc:sldMk cId="4022556427" sldId="421"/>
        </pc:sldMkLst>
        <pc:spChg chg="del">
          <ac:chgData name="村山 達哉" userId="672def48-74e7-45a4-bc0d-669a927fa949" providerId="ADAL" clId="{C50F81FB-A3E6-4C60-8138-E1F2A421C6AC}" dt="2022-09-04T15:48:21.163" v="1493" actId="478"/>
          <ac:spMkLst>
            <pc:docMk/>
            <pc:sldMk cId="4022556427" sldId="421"/>
            <ac:spMk id="5" creationId="{F2E09C02-B103-4042-9B05-123071131B17}"/>
          </ac:spMkLst>
        </pc:spChg>
        <pc:spChg chg="add mod">
          <ac:chgData name="村山 達哉" userId="672def48-74e7-45a4-bc0d-669a927fa949" providerId="ADAL" clId="{C50F81FB-A3E6-4C60-8138-E1F2A421C6AC}" dt="2022-09-04T15:48:47.637" v="1498" actId="1076"/>
          <ac:spMkLst>
            <pc:docMk/>
            <pc:sldMk cId="4022556427" sldId="421"/>
            <ac:spMk id="6" creationId="{A9E2F7BF-C93B-491A-A48B-29C8B5A96FC6}"/>
          </ac:spMkLst>
        </pc:spChg>
        <pc:spChg chg="add mod">
          <ac:chgData name="村山 達哉" userId="672def48-74e7-45a4-bc0d-669a927fa949" providerId="ADAL" clId="{C50F81FB-A3E6-4C60-8138-E1F2A421C6AC}" dt="2022-09-04T15:48:59.618" v="1501" actId="13822"/>
          <ac:spMkLst>
            <pc:docMk/>
            <pc:sldMk cId="4022556427" sldId="421"/>
            <ac:spMk id="7" creationId="{44A3CE8E-C4B3-4E06-B114-AC4748A51273}"/>
          </ac:spMkLst>
        </pc:spChg>
      </pc:sldChg>
      <pc:sldChg chg="add">
        <pc:chgData name="村山 達哉" userId="672def48-74e7-45a4-bc0d-669a927fa949" providerId="ADAL" clId="{C50F81FB-A3E6-4C60-8138-E1F2A421C6AC}" dt="2022-09-04T15:49:46.349" v="1504"/>
        <pc:sldMkLst>
          <pc:docMk/>
          <pc:sldMk cId="111187338" sldId="422"/>
        </pc:sldMkLst>
      </pc:sldChg>
      <pc:sldChg chg="del">
        <pc:chgData name="村山 達哉" userId="672def48-74e7-45a4-bc0d-669a927fa949" providerId="ADAL" clId="{C50F81FB-A3E6-4C60-8138-E1F2A421C6AC}" dt="2022-09-04T15:19:53.498" v="1310" actId="2696"/>
        <pc:sldMkLst>
          <pc:docMk/>
          <pc:sldMk cId="1087173490" sldId="422"/>
        </pc:sldMkLst>
      </pc:sldChg>
    </pc:docChg>
  </pc:docChgLst>
  <pc:docChgLst>
    <pc:chgData name="達哉 村山" userId="672def48-74e7-45a4-bc0d-669a927fa949" providerId="ADAL" clId="{E9BF41B0-6828-4EF0-9048-5D8FD536526C}"/>
    <pc:docChg chg="custSel addSld modSld">
      <pc:chgData name="達哉 村山" userId="672def48-74e7-45a4-bc0d-669a927fa949" providerId="ADAL" clId="{E9BF41B0-6828-4EF0-9048-5D8FD536526C}" dt="2022-09-05T00:10:40.485" v="19" actId="20577"/>
      <pc:docMkLst>
        <pc:docMk/>
      </pc:docMkLst>
      <pc:sldChg chg="addSp delSp modSp add modNotesTx">
        <pc:chgData name="達哉 村山" userId="672def48-74e7-45a4-bc0d-669a927fa949" providerId="ADAL" clId="{E9BF41B0-6828-4EF0-9048-5D8FD536526C}" dt="2022-09-05T00:10:40.485" v="19" actId="20577"/>
        <pc:sldMkLst>
          <pc:docMk/>
          <pc:sldMk cId="2361247042" sldId="423"/>
        </pc:sldMkLst>
        <pc:picChg chg="add mod">
          <ac:chgData name="達哉 村山" userId="672def48-74e7-45a4-bc0d-669a927fa949" providerId="ADAL" clId="{E9BF41B0-6828-4EF0-9048-5D8FD536526C}" dt="2022-09-05T00:10:33.119" v="18" actId="1036"/>
          <ac:picMkLst>
            <pc:docMk/>
            <pc:sldMk cId="2361247042" sldId="423"/>
            <ac:picMk id="1026" creationId="{4D738DF1-0BD3-4796-BAF4-689144FAA30E}"/>
          </ac:picMkLst>
        </pc:picChg>
        <pc:picChg chg="del">
          <ac:chgData name="達哉 村山" userId="672def48-74e7-45a4-bc0d-669a927fa949" providerId="ADAL" clId="{E9BF41B0-6828-4EF0-9048-5D8FD536526C}" dt="2022-09-05T00:10:26.834" v="1" actId="478"/>
          <ac:picMkLst>
            <pc:docMk/>
            <pc:sldMk cId="2361247042" sldId="423"/>
            <ac:picMk id="3074" creationId="{64F93E9D-B7CD-4235-AA40-65F8D3A44B85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pxhere.com/nl/photo/892859" TargetMode="External"/><Relationship Id="rId1" Type="http://schemas.openxmlformats.org/officeDocument/2006/relationships/image" Target="../media/image5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pxhere.com/nl/photo/892859" TargetMode="External"/><Relationship Id="rId1" Type="http://schemas.openxmlformats.org/officeDocument/2006/relationships/image" Target="../media/image5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368BF-2E92-408C-A4BB-1CD5BCE59A0E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D2A27230-48C1-4E4A-B145-9BFB4B15DE57}">
      <dgm:prSet phldrT="[テキスト]" custT="1"/>
      <dgm:spPr/>
      <dgm:t>
        <a:bodyPr/>
        <a:lstStyle/>
        <a:p>
          <a:r>
            <a:rPr kumimoji="1" lang="ja-JP" altLang="en-US" sz="32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代行型</a:t>
          </a:r>
          <a:r>
            <a:rPr kumimoji="1" lang="en-US" altLang="ja-JP" sz="27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	</a:t>
          </a:r>
        </a:p>
      </dgm:t>
    </dgm:pt>
    <dgm:pt modelId="{63E771A6-1458-4F4D-9FF5-D20E2ECAF804}" type="parTrans" cxnId="{95BF847D-63CC-4224-948B-EE21E69E0C98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AECEBDD0-16AF-4B14-9244-2AABCBC9349A}" type="sibTrans" cxnId="{95BF847D-63CC-4224-948B-EE21E69E0C98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1645CC8C-B80F-4560-BEAB-562CFC06DAB2}">
      <dgm:prSet phldrT="[テキスト]" custT="1"/>
      <dgm:spPr/>
      <dgm:t>
        <a:bodyPr/>
        <a:lstStyle/>
        <a:p>
          <a:r>
            <a:rPr kumimoji="1" lang="ja-JP" altLang="en-US" sz="32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拡張型</a:t>
          </a:r>
        </a:p>
      </dgm:t>
    </dgm:pt>
    <dgm:pt modelId="{51E731B6-B836-4EAC-8151-DA8EE2E1D6BC}" type="parTrans" cxnId="{AFB20439-0838-44A1-9ED7-637EC750544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8229403-C730-4DEF-AB43-F29131CF1E54}" type="sibTrans" cxnId="{AFB20439-0838-44A1-9ED7-637EC750544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6DD38885-A581-47EB-AE51-17E10C02C3FD}">
      <dgm:prSet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人間が今まで出来ていたことを、</a:t>
          </a:r>
          <a:b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en-US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AI</a:t>
          </a: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が行ってくれることにより効率化する</a:t>
          </a:r>
        </a:p>
      </dgm:t>
    </dgm:pt>
    <dgm:pt modelId="{50FEFEFD-530A-4D9F-A723-292B755B9495}" type="parTrans" cxnId="{5C8E9A88-BBA2-4ED1-A7DB-6E4B6F836AEB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D2938D72-D281-45C9-A4DE-83BD9B1D9780}" type="sibTrans" cxnId="{5C8E9A88-BBA2-4ED1-A7DB-6E4B6F836AEB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3DD530F1-08AB-43AC-94C3-FECC1C1D66A9}">
      <dgm:prSet phldrT="[テキスト]"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人間が現在出来ていないことを実現する、</a:t>
          </a:r>
          <a:b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あるいは既に行っていることを</a:t>
          </a:r>
          <a:b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更に良くするためのサポートを行う</a:t>
          </a:r>
        </a:p>
      </dgm:t>
    </dgm:pt>
    <dgm:pt modelId="{DF07FA88-8559-44A2-827D-6DE02ECE0908}" type="parTrans" cxnId="{93172796-2B54-49C3-9F2D-B7FEDC132226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C21C22B3-F93C-466D-BC6E-56D18046626C}" type="sibTrans" cxnId="{93172796-2B54-49C3-9F2D-B7FEDC132226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97D1CD28-65DA-44F5-AAD9-316FAEDB0A41}" type="pres">
      <dgm:prSet presAssocID="{243368BF-2E92-408C-A4BB-1CD5BCE59A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934092A-087B-4EBE-B683-4F6D2C7E8841}" type="pres">
      <dgm:prSet presAssocID="{D2A27230-48C1-4E4A-B145-9BFB4B15DE57}" presName="parentLin" presStyleCnt="0"/>
      <dgm:spPr/>
    </dgm:pt>
    <dgm:pt modelId="{4851A121-7E69-4563-9324-E12F3FB331CC}" type="pres">
      <dgm:prSet presAssocID="{D2A27230-48C1-4E4A-B145-9BFB4B15DE57}" presName="parentLeftMargin" presStyleLbl="node1" presStyleIdx="0" presStyleCnt="2"/>
      <dgm:spPr/>
      <dgm:t>
        <a:bodyPr/>
        <a:lstStyle/>
        <a:p>
          <a:endParaRPr kumimoji="1" lang="ja-JP" altLang="en-US"/>
        </a:p>
      </dgm:t>
    </dgm:pt>
    <dgm:pt modelId="{D69212B6-2BD5-4114-BA9C-864AC30D6FC2}" type="pres">
      <dgm:prSet presAssocID="{D2A27230-48C1-4E4A-B145-9BFB4B15DE5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4C47710-F21D-428E-B46C-7DB21F2653A2}" type="pres">
      <dgm:prSet presAssocID="{D2A27230-48C1-4E4A-B145-9BFB4B15DE57}" presName="negativeSpace" presStyleCnt="0"/>
      <dgm:spPr/>
    </dgm:pt>
    <dgm:pt modelId="{A4361655-9167-46A2-9B41-8128F689B4AF}" type="pres">
      <dgm:prSet presAssocID="{D2A27230-48C1-4E4A-B145-9BFB4B15DE5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7901E97-2D0D-4228-ACFA-0BA46FE75BDD}" type="pres">
      <dgm:prSet presAssocID="{AECEBDD0-16AF-4B14-9244-2AABCBC9349A}" presName="spaceBetweenRectangles" presStyleCnt="0"/>
      <dgm:spPr/>
    </dgm:pt>
    <dgm:pt modelId="{0C8F108F-A145-4A63-88A8-9A1D4A5060C4}" type="pres">
      <dgm:prSet presAssocID="{1645CC8C-B80F-4560-BEAB-562CFC06DAB2}" presName="parentLin" presStyleCnt="0"/>
      <dgm:spPr/>
    </dgm:pt>
    <dgm:pt modelId="{08D2DE97-687D-4328-8C26-AF0236A1A676}" type="pres">
      <dgm:prSet presAssocID="{1645CC8C-B80F-4560-BEAB-562CFC06DAB2}" presName="parentLeftMargin" presStyleLbl="node1" presStyleIdx="0" presStyleCnt="2"/>
      <dgm:spPr/>
      <dgm:t>
        <a:bodyPr/>
        <a:lstStyle/>
        <a:p>
          <a:endParaRPr kumimoji="1" lang="ja-JP" altLang="en-US"/>
        </a:p>
      </dgm:t>
    </dgm:pt>
    <dgm:pt modelId="{FF33D44F-2AC9-43C5-BCFA-89B14988D33B}" type="pres">
      <dgm:prSet presAssocID="{1645CC8C-B80F-4560-BEAB-562CFC06DAB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F34BC0E-49B0-4C6B-9C6C-7A7C13731D50}" type="pres">
      <dgm:prSet presAssocID="{1645CC8C-B80F-4560-BEAB-562CFC06DAB2}" presName="negativeSpace" presStyleCnt="0"/>
      <dgm:spPr/>
    </dgm:pt>
    <dgm:pt modelId="{0FA8B6B7-542B-4997-B3FC-F63284B98806}" type="pres">
      <dgm:prSet presAssocID="{1645CC8C-B80F-4560-BEAB-562CFC06DAB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5C8E9A88-BBA2-4ED1-A7DB-6E4B6F836AEB}" srcId="{D2A27230-48C1-4E4A-B145-9BFB4B15DE57}" destId="{6DD38885-A581-47EB-AE51-17E10C02C3FD}" srcOrd="0" destOrd="0" parTransId="{50FEFEFD-530A-4D9F-A723-292B755B9495}" sibTransId="{D2938D72-D281-45C9-A4DE-83BD9B1D9780}"/>
    <dgm:cxn modelId="{AFB20439-0838-44A1-9ED7-637EC750544E}" srcId="{243368BF-2E92-408C-A4BB-1CD5BCE59A0E}" destId="{1645CC8C-B80F-4560-BEAB-562CFC06DAB2}" srcOrd="1" destOrd="0" parTransId="{51E731B6-B836-4EAC-8151-DA8EE2E1D6BC}" sibTransId="{48229403-C730-4DEF-AB43-F29131CF1E54}"/>
    <dgm:cxn modelId="{16B509DB-654D-444B-BF35-AB2CE50A358F}" type="presOf" srcId="{3DD530F1-08AB-43AC-94C3-FECC1C1D66A9}" destId="{0FA8B6B7-542B-4997-B3FC-F63284B98806}" srcOrd="0" destOrd="0" presId="urn:microsoft.com/office/officeart/2005/8/layout/list1"/>
    <dgm:cxn modelId="{93172796-2B54-49C3-9F2D-B7FEDC132226}" srcId="{1645CC8C-B80F-4560-BEAB-562CFC06DAB2}" destId="{3DD530F1-08AB-43AC-94C3-FECC1C1D66A9}" srcOrd="0" destOrd="0" parTransId="{DF07FA88-8559-44A2-827D-6DE02ECE0908}" sibTransId="{C21C22B3-F93C-466D-BC6E-56D18046626C}"/>
    <dgm:cxn modelId="{91FF875C-76B1-48D5-B5D3-780637EC1A50}" type="presOf" srcId="{1645CC8C-B80F-4560-BEAB-562CFC06DAB2}" destId="{FF33D44F-2AC9-43C5-BCFA-89B14988D33B}" srcOrd="1" destOrd="0" presId="urn:microsoft.com/office/officeart/2005/8/layout/list1"/>
    <dgm:cxn modelId="{6EF738CC-898D-4472-A7D4-B1D84AD7F932}" type="presOf" srcId="{6DD38885-A581-47EB-AE51-17E10C02C3FD}" destId="{A4361655-9167-46A2-9B41-8128F689B4AF}" srcOrd="0" destOrd="0" presId="urn:microsoft.com/office/officeart/2005/8/layout/list1"/>
    <dgm:cxn modelId="{5A7CA3EA-DFBD-4DC1-BFC6-CF97DBD9F936}" type="presOf" srcId="{D2A27230-48C1-4E4A-B145-9BFB4B15DE57}" destId="{4851A121-7E69-4563-9324-E12F3FB331CC}" srcOrd="0" destOrd="0" presId="urn:microsoft.com/office/officeart/2005/8/layout/list1"/>
    <dgm:cxn modelId="{95BF847D-63CC-4224-948B-EE21E69E0C98}" srcId="{243368BF-2E92-408C-A4BB-1CD5BCE59A0E}" destId="{D2A27230-48C1-4E4A-B145-9BFB4B15DE57}" srcOrd="0" destOrd="0" parTransId="{63E771A6-1458-4F4D-9FF5-D20E2ECAF804}" sibTransId="{AECEBDD0-16AF-4B14-9244-2AABCBC9349A}"/>
    <dgm:cxn modelId="{7F4B00C1-4E91-4783-BD76-F2F0641036E8}" type="presOf" srcId="{1645CC8C-B80F-4560-BEAB-562CFC06DAB2}" destId="{08D2DE97-687D-4328-8C26-AF0236A1A676}" srcOrd="0" destOrd="0" presId="urn:microsoft.com/office/officeart/2005/8/layout/list1"/>
    <dgm:cxn modelId="{442CD15F-026F-4C60-A84E-E1F242EBC0E0}" type="presOf" srcId="{243368BF-2E92-408C-A4BB-1CD5BCE59A0E}" destId="{97D1CD28-65DA-44F5-AAD9-316FAEDB0A41}" srcOrd="0" destOrd="0" presId="urn:microsoft.com/office/officeart/2005/8/layout/list1"/>
    <dgm:cxn modelId="{8A5AFE59-8705-4D83-B9A6-8709A55C09C0}" type="presOf" srcId="{D2A27230-48C1-4E4A-B145-9BFB4B15DE57}" destId="{D69212B6-2BD5-4114-BA9C-864AC30D6FC2}" srcOrd="1" destOrd="0" presId="urn:microsoft.com/office/officeart/2005/8/layout/list1"/>
    <dgm:cxn modelId="{7588F110-8958-47CE-9CC0-90690DE9AB4B}" type="presParOf" srcId="{97D1CD28-65DA-44F5-AAD9-316FAEDB0A41}" destId="{A934092A-087B-4EBE-B683-4F6D2C7E8841}" srcOrd="0" destOrd="0" presId="urn:microsoft.com/office/officeart/2005/8/layout/list1"/>
    <dgm:cxn modelId="{8F5C8249-0301-4126-8E24-B659753E91BA}" type="presParOf" srcId="{A934092A-087B-4EBE-B683-4F6D2C7E8841}" destId="{4851A121-7E69-4563-9324-E12F3FB331CC}" srcOrd="0" destOrd="0" presId="urn:microsoft.com/office/officeart/2005/8/layout/list1"/>
    <dgm:cxn modelId="{AF7CA7AB-4AB3-4EFA-BA83-5302C6A8BCD4}" type="presParOf" srcId="{A934092A-087B-4EBE-B683-4F6D2C7E8841}" destId="{D69212B6-2BD5-4114-BA9C-864AC30D6FC2}" srcOrd="1" destOrd="0" presId="urn:microsoft.com/office/officeart/2005/8/layout/list1"/>
    <dgm:cxn modelId="{6A72130A-AFB7-4EDE-826A-1D8B81BF5DDB}" type="presParOf" srcId="{97D1CD28-65DA-44F5-AAD9-316FAEDB0A41}" destId="{64C47710-F21D-428E-B46C-7DB21F2653A2}" srcOrd="1" destOrd="0" presId="urn:microsoft.com/office/officeart/2005/8/layout/list1"/>
    <dgm:cxn modelId="{6A5F4FB0-AF4E-4C73-B702-91E528896BAB}" type="presParOf" srcId="{97D1CD28-65DA-44F5-AAD9-316FAEDB0A41}" destId="{A4361655-9167-46A2-9B41-8128F689B4AF}" srcOrd="2" destOrd="0" presId="urn:microsoft.com/office/officeart/2005/8/layout/list1"/>
    <dgm:cxn modelId="{DBF1EEF5-53F8-4E52-B193-FDE4D7120CB8}" type="presParOf" srcId="{97D1CD28-65DA-44F5-AAD9-316FAEDB0A41}" destId="{17901E97-2D0D-4228-ACFA-0BA46FE75BDD}" srcOrd="3" destOrd="0" presId="urn:microsoft.com/office/officeart/2005/8/layout/list1"/>
    <dgm:cxn modelId="{3899B945-F59C-42B5-9488-9F904D12F312}" type="presParOf" srcId="{97D1CD28-65DA-44F5-AAD9-316FAEDB0A41}" destId="{0C8F108F-A145-4A63-88A8-9A1D4A5060C4}" srcOrd="4" destOrd="0" presId="urn:microsoft.com/office/officeart/2005/8/layout/list1"/>
    <dgm:cxn modelId="{E790324B-5548-4252-A15C-3A218C8C140C}" type="presParOf" srcId="{0C8F108F-A145-4A63-88A8-9A1D4A5060C4}" destId="{08D2DE97-687D-4328-8C26-AF0236A1A676}" srcOrd="0" destOrd="0" presId="urn:microsoft.com/office/officeart/2005/8/layout/list1"/>
    <dgm:cxn modelId="{DBB72177-7468-49D1-BBCB-327DA1816BF2}" type="presParOf" srcId="{0C8F108F-A145-4A63-88A8-9A1D4A5060C4}" destId="{FF33D44F-2AC9-43C5-BCFA-89B14988D33B}" srcOrd="1" destOrd="0" presId="urn:microsoft.com/office/officeart/2005/8/layout/list1"/>
    <dgm:cxn modelId="{06FDD67C-E7FF-4B11-9D45-57B66C9296DB}" type="presParOf" srcId="{97D1CD28-65DA-44F5-AAD9-316FAEDB0A41}" destId="{7F34BC0E-49B0-4C6B-9C6C-7A7C13731D50}" srcOrd="5" destOrd="0" presId="urn:microsoft.com/office/officeart/2005/8/layout/list1"/>
    <dgm:cxn modelId="{D48E392B-86E9-42DD-BF74-4FC6CE00C726}" type="presParOf" srcId="{97D1CD28-65DA-44F5-AAD9-316FAEDB0A41}" destId="{0FA8B6B7-542B-4997-B3FC-F63284B9880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3368BF-2E92-408C-A4BB-1CD5BCE59A0E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1645CC8C-B80F-4560-BEAB-562CFC06DAB2}">
      <dgm:prSet phldrT="[テキスト]" custT="1"/>
      <dgm:spPr/>
      <dgm:t>
        <a:bodyPr/>
        <a:lstStyle/>
        <a:p>
          <a:r>
            <a:rPr kumimoji="1" lang="ja-JP" altLang="en-US" sz="4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拡張型</a:t>
          </a:r>
        </a:p>
      </dgm:t>
    </dgm:pt>
    <dgm:pt modelId="{51E731B6-B836-4EAC-8151-DA8EE2E1D6BC}" type="parTrans" cxnId="{AFB20439-0838-44A1-9ED7-637EC750544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8229403-C730-4DEF-AB43-F29131CF1E54}" type="sibTrans" cxnId="{AFB20439-0838-44A1-9ED7-637EC750544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3DD530F1-08AB-43AC-94C3-FECC1C1D66A9}">
      <dgm:prSet phldrT="[テキスト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人間が現在出来ていないことを実現する、</a:t>
          </a:r>
          <a:br>
            <a: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あるいは</a:t>
          </a:r>
          <a:r>
            <a:rPr kumimoji="1" lang="ja-JP" altLang="en-US" sz="40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既に行っていることを</a:t>
          </a:r>
          <a:br>
            <a:rPr kumimoji="1" lang="ja-JP" altLang="en-US" sz="40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40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更に良くするためのサポート</a:t>
          </a:r>
          <a:r>
            <a: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を行う</a:t>
          </a:r>
        </a:p>
      </dgm:t>
    </dgm:pt>
    <dgm:pt modelId="{DF07FA88-8559-44A2-827D-6DE02ECE0908}" type="parTrans" cxnId="{93172796-2B54-49C3-9F2D-B7FEDC132226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C21C22B3-F93C-466D-BC6E-56D18046626C}" type="sibTrans" cxnId="{93172796-2B54-49C3-9F2D-B7FEDC132226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97D1CD28-65DA-44F5-AAD9-316FAEDB0A41}" type="pres">
      <dgm:prSet presAssocID="{243368BF-2E92-408C-A4BB-1CD5BCE59A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C8F108F-A145-4A63-88A8-9A1D4A5060C4}" type="pres">
      <dgm:prSet presAssocID="{1645CC8C-B80F-4560-BEAB-562CFC06DAB2}" presName="parentLin" presStyleCnt="0"/>
      <dgm:spPr/>
    </dgm:pt>
    <dgm:pt modelId="{08D2DE97-687D-4328-8C26-AF0236A1A676}" type="pres">
      <dgm:prSet presAssocID="{1645CC8C-B80F-4560-BEAB-562CFC06DAB2}" presName="parentLeftMargin" presStyleLbl="node1" presStyleIdx="0" presStyleCnt="1"/>
      <dgm:spPr/>
      <dgm:t>
        <a:bodyPr/>
        <a:lstStyle/>
        <a:p>
          <a:endParaRPr kumimoji="1" lang="ja-JP" altLang="en-US"/>
        </a:p>
      </dgm:t>
    </dgm:pt>
    <dgm:pt modelId="{FF33D44F-2AC9-43C5-BCFA-89B14988D33B}" type="pres">
      <dgm:prSet presAssocID="{1645CC8C-B80F-4560-BEAB-562CFC06DAB2}" presName="parentText" presStyleLbl="node1" presStyleIdx="0" presStyleCnt="1" custScaleX="50569" custScaleY="51316" custLinFactNeighborX="-2000" custLinFactNeighborY="-23345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F34BC0E-49B0-4C6B-9C6C-7A7C13731D50}" type="pres">
      <dgm:prSet presAssocID="{1645CC8C-B80F-4560-BEAB-562CFC06DAB2}" presName="negativeSpace" presStyleCnt="0"/>
      <dgm:spPr/>
    </dgm:pt>
    <dgm:pt modelId="{0FA8B6B7-542B-4997-B3FC-F63284B98806}" type="pres">
      <dgm:prSet presAssocID="{1645CC8C-B80F-4560-BEAB-562CFC06DAB2}" presName="childText" presStyleLbl="conFgAcc1" presStyleIdx="0" presStyleCnt="1" custScaleY="8116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42CD15F-026F-4C60-A84E-E1F242EBC0E0}" type="presOf" srcId="{243368BF-2E92-408C-A4BB-1CD5BCE59A0E}" destId="{97D1CD28-65DA-44F5-AAD9-316FAEDB0A41}" srcOrd="0" destOrd="0" presId="urn:microsoft.com/office/officeart/2005/8/layout/list1"/>
    <dgm:cxn modelId="{16B509DB-654D-444B-BF35-AB2CE50A358F}" type="presOf" srcId="{3DD530F1-08AB-43AC-94C3-FECC1C1D66A9}" destId="{0FA8B6B7-542B-4997-B3FC-F63284B98806}" srcOrd="0" destOrd="0" presId="urn:microsoft.com/office/officeart/2005/8/layout/list1"/>
    <dgm:cxn modelId="{AFB20439-0838-44A1-9ED7-637EC750544E}" srcId="{243368BF-2E92-408C-A4BB-1CD5BCE59A0E}" destId="{1645CC8C-B80F-4560-BEAB-562CFC06DAB2}" srcOrd="0" destOrd="0" parTransId="{51E731B6-B836-4EAC-8151-DA8EE2E1D6BC}" sibTransId="{48229403-C730-4DEF-AB43-F29131CF1E54}"/>
    <dgm:cxn modelId="{93172796-2B54-49C3-9F2D-B7FEDC132226}" srcId="{1645CC8C-B80F-4560-BEAB-562CFC06DAB2}" destId="{3DD530F1-08AB-43AC-94C3-FECC1C1D66A9}" srcOrd="0" destOrd="0" parTransId="{DF07FA88-8559-44A2-827D-6DE02ECE0908}" sibTransId="{C21C22B3-F93C-466D-BC6E-56D18046626C}"/>
    <dgm:cxn modelId="{91FF875C-76B1-48D5-B5D3-780637EC1A50}" type="presOf" srcId="{1645CC8C-B80F-4560-BEAB-562CFC06DAB2}" destId="{FF33D44F-2AC9-43C5-BCFA-89B14988D33B}" srcOrd="1" destOrd="0" presId="urn:microsoft.com/office/officeart/2005/8/layout/list1"/>
    <dgm:cxn modelId="{7F4B00C1-4E91-4783-BD76-F2F0641036E8}" type="presOf" srcId="{1645CC8C-B80F-4560-BEAB-562CFC06DAB2}" destId="{08D2DE97-687D-4328-8C26-AF0236A1A676}" srcOrd="0" destOrd="0" presId="urn:microsoft.com/office/officeart/2005/8/layout/list1"/>
    <dgm:cxn modelId="{3899B945-F59C-42B5-9488-9F904D12F312}" type="presParOf" srcId="{97D1CD28-65DA-44F5-AAD9-316FAEDB0A41}" destId="{0C8F108F-A145-4A63-88A8-9A1D4A5060C4}" srcOrd="0" destOrd="0" presId="urn:microsoft.com/office/officeart/2005/8/layout/list1"/>
    <dgm:cxn modelId="{E790324B-5548-4252-A15C-3A218C8C140C}" type="presParOf" srcId="{0C8F108F-A145-4A63-88A8-9A1D4A5060C4}" destId="{08D2DE97-687D-4328-8C26-AF0236A1A676}" srcOrd="0" destOrd="0" presId="urn:microsoft.com/office/officeart/2005/8/layout/list1"/>
    <dgm:cxn modelId="{DBB72177-7468-49D1-BBCB-327DA1816BF2}" type="presParOf" srcId="{0C8F108F-A145-4A63-88A8-9A1D4A5060C4}" destId="{FF33D44F-2AC9-43C5-BCFA-89B14988D33B}" srcOrd="1" destOrd="0" presId="urn:microsoft.com/office/officeart/2005/8/layout/list1"/>
    <dgm:cxn modelId="{06FDD67C-E7FF-4B11-9D45-57B66C9296DB}" type="presParOf" srcId="{97D1CD28-65DA-44F5-AAD9-316FAEDB0A41}" destId="{7F34BC0E-49B0-4C6B-9C6C-7A7C13731D50}" srcOrd="1" destOrd="0" presId="urn:microsoft.com/office/officeart/2005/8/layout/list1"/>
    <dgm:cxn modelId="{D48E392B-86E9-42DD-BF74-4FC6CE00C726}" type="presParOf" srcId="{97D1CD28-65DA-44F5-AAD9-316FAEDB0A41}" destId="{0FA8B6B7-542B-4997-B3FC-F63284B9880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0AFEC1-D0B9-47A8-A14F-0A207F9AED99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36B23F0D-D538-4DED-84D4-DE1AE444DE3B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悪用と</a:t>
          </a:r>
          <a: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誤情報</a:t>
          </a:r>
        </a:p>
      </dgm:t>
    </dgm:pt>
    <dgm:pt modelId="{AB9FAC07-9EA2-4360-AFD4-7DAABBF43EBA}" type="parTrans" cxnId="{411EE0B5-F93C-46C1-9910-93F0C2178E80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8B1F12C-C7AB-4979-B689-8C0A96787CF3}" type="sibTrans" cxnId="{411EE0B5-F93C-46C1-9910-93F0C2178E80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DD0DDA5C-160F-4C97-8527-83B4E6D89552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公平性と</a:t>
          </a:r>
          <a: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差別</a:t>
          </a:r>
        </a:p>
      </dgm:t>
    </dgm:pt>
    <dgm:pt modelId="{C44E131E-7EBE-4D15-8E48-F30512D9152D}" type="parTrans" cxnId="{23B9ABD9-AAAB-41B0-9396-96C32A91AF0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55FE45AD-E3B1-4E3E-8773-25D7A087D817}" type="sibTrans" cxnId="{23B9ABD9-AAAB-41B0-9396-96C32A91AF0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F981C952-D695-44DB-AF15-EBADE96571A9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個人情報と</a:t>
          </a:r>
          <a: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プライバシー</a:t>
          </a:r>
        </a:p>
      </dgm:t>
    </dgm:pt>
    <dgm:pt modelId="{4DA5C4BE-2E3C-4E5C-8020-C169FDDB176F}" type="parTrans" cxnId="{EF3B3A53-8595-443D-BE49-0A83FC844A7B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5D69C343-1BEC-4C74-82E5-C521DC4C2EFE}" type="sibTrans" cxnId="{EF3B3A53-8595-443D-BE49-0A83FC844A7B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7ACEB361-4CA5-45DE-9A9D-B2843A85D6D8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人間の尊厳</a:t>
          </a:r>
        </a:p>
      </dgm:t>
    </dgm:pt>
    <dgm:pt modelId="{2E319DC6-57F0-4D18-889A-D2F16650F18A}" type="parTrans" cxnId="{895999EB-F91A-4285-9523-A23CC406E22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D850CCF-6350-47B7-BD5B-C8D4BAC3C356}" type="sibTrans" cxnId="{895999EB-F91A-4285-9523-A23CC406E22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AC3E188E-4C4A-4DE6-A56B-697815D39A3A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アクセス</a:t>
          </a:r>
          <a: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不平等</a:t>
          </a:r>
        </a:p>
      </dgm:t>
    </dgm:pt>
    <dgm:pt modelId="{D24B77B1-E855-40A7-9502-5C55E8FEE0FC}" type="parTrans" cxnId="{940BF0E5-75B7-4BC1-90A2-3700D18DAB27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5096AD9D-E2EE-430C-89A6-609867C8089C}" type="sibTrans" cxnId="{940BF0E5-75B7-4BC1-90A2-3700D18DAB27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A4F755E9-02F1-4606-8941-1335A35B40DC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安全と</a:t>
          </a:r>
          <a: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セキュリティ</a:t>
          </a:r>
        </a:p>
      </dgm:t>
    </dgm:pt>
    <dgm:pt modelId="{113AACF3-D292-405F-A903-98EA85EB0847}" type="parTrans" cxnId="{30B764AD-27F3-4C69-A535-D66689C455B8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8AB90F77-AF3F-47A4-9555-B84A5FE0D36D}" type="sibTrans" cxnId="{30B764AD-27F3-4C69-A535-D66689C455B8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A3198F82-8F9A-4071-B710-9151EF82FCB4}">
      <dgm:prSet phldrT="[テキスト]"/>
      <dgm:spPr>
        <a:ln w="5715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軍事利用</a:t>
          </a:r>
        </a:p>
      </dgm:t>
    </dgm:pt>
    <dgm:pt modelId="{B8FC4B3E-6799-47F9-9A8C-4D3ECCC96202}" type="parTrans" cxnId="{B20E11CE-D38E-43FE-B303-CEA6133F1325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3A3D68A5-B1ED-43EA-84D3-7A198AE59F76}" type="sibTrans" cxnId="{B20E11CE-D38E-43FE-B303-CEA6133F1325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75B503A4-4D01-4869-88FA-247A0066CD05}" type="pres">
      <dgm:prSet presAssocID="{600AFEC1-D0B9-47A8-A14F-0A207F9AED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EA392072-5922-4B78-A227-AD5C920AA4CE}" type="pres">
      <dgm:prSet presAssocID="{36B23F0D-D538-4DED-84D4-DE1AE444DE3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C3E271D-ABEA-4855-9F55-D19E1E00C8CD}" type="pres">
      <dgm:prSet presAssocID="{48B1F12C-C7AB-4979-B689-8C0A96787CF3}" presName="sibTrans" presStyleCnt="0"/>
      <dgm:spPr/>
    </dgm:pt>
    <dgm:pt modelId="{C4A34DBC-775F-4EF7-9597-EDE9B04BDFBB}" type="pres">
      <dgm:prSet presAssocID="{DD0DDA5C-160F-4C97-8527-83B4E6D8955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1E6B96F-D512-4BA8-9AFA-F91DEE6128B1}" type="pres">
      <dgm:prSet presAssocID="{55FE45AD-E3B1-4E3E-8773-25D7A087D817}" presName="sibTrans" presStyleCnt="0"/>
      <dgm:spPr/>
    </dgm:pt>
    <dgm:pt modelId="{CF1F8BA0-9C93-4114-8E40-0E25214D7D3A}" type="pres">
      <dgm:prSet presAssocID="{F981C952-D695-44DB-AF15-EBADE96571A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40B3427-3577-45A2-B468-EC3AEB90AB9F}" type="pres">
      <dgm:prSet presAssocID="{5D69C343-1BEC-4C74-82E5-C521DC4C2EFE}" presName="sibTrans" presStyleCnt="0"/>
      <dgm:spPr/>
    </dgm:pt>
    <dgm:pt modelId="{FF2B57E2-1336-489E-AEB2-68B1005BE9D6}" type="pres">
      <dgm:prSet presAssocID="{7ACEB361-4CA5-45DE-9A9D-B2843A85D6D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D3334B8-62DF-4549-97BD-28AE6975CDED}" type="pres">
      <dgm:prSet presAssocID="{4D850CCF-6350-47B7-BD5B-C8D4BAC3C356}" presName="sibTrans" presStyleCnt="0"/>
      <dgm:spPr/>
    </dgm:pt>
    <dgm:pt modelId="{5C072539-FA33-44EB-9ADB-D3C85CDE4F7A}" type="pres">
      <dgm:prSet presAssocID="{AC3E188E-4C4A-4DE6-A56B-697815D39A3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ABB447-E28B-45B2-A945-2E5F59FFF70C}" type="pres">
      <dgm:prSet presAssocID="{5096AD9D-E2EE-430C-89A6-609867C8089C}" presName="sibTrans" presStyleCnt="0"/>
      <dgm:spPr/>
    </dgm:pt>
    <dgm:pt modelId="{81171764-78AE-462C-803C-734AE7DFDBA6}" type="pres">
      <dgm:prSet presAssocID="{A4F755E9-02F1-4606-8941-1335A35B40D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35243D7-3DD2-4FA4-8430-406B0AAE7B52}" type="pres">
      <dgm:prSet presAssocID="{8AB90F77-AF3F-47A4-9555-B84A5FE0D36D}" presName="sibTrans" presStyleCnt="0"/>
      <dgm:spPr/>
    </dgm:pt>
    <dgm:pt modelId="{141A6F02-3EEB-4E77-B656-925912DBB746}" type="pres">
      <dgm:prSet presAssocID="{A3198F82-8F9A-4071-B710-9151EF82FCB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B5F9B5E-7BA5-4297-BC76-8E6DA96CB482}" type="presOf" srcId="{AC3E188E-4C4A-4DE6-A56B-697815D39A3A}" destId="{5C072539-FA33-44EB-9ADB-D3C85CDE4F7A}" srcOrd="0" destOrd="0" presId="urn:microsoft.com/office/officeart/2005/8/layout/default"/>
    <dgm:cxn modelId="{A45093AB-4DEF-48EE-BC5D-01683C8BEAE6}" type="presOf" srcId="{A3198F82-8F9A-4071-B710-9151EF82FCB4}" destId="{141A6F02-3EEB-4E77-B656-925912DBB746}" srcOrd="0" destOrd="0" presId="urn:microsoft.com/office/officeart/2005/8/layout/default"/>
    <dgm:cxn modelId="{76EEC630-4144-4363-A822-49514B74BDC5}" type="presOf" srcId="{600AFEC1-D0B9-47A8-A14F-0A207F9AED99}" destId="{75B503A4-4D01-4869-88FA-247A0066CD05}" srcOrd="0" destOrd="0" presId="urn:microsoft.com/office/officeart/2005/8/layout/default"/>
    <dgm:cxn modelId="{895999EB-F91A-4285-9523-A23CC406E22D}" srcId="{600AFEC1-D0B9-47A8-A14F-0A207F9AED99}" destId="{7ACEB361-4CA5-45DE-9A9D-B2843A85D6D8}" srcOrd="3" destOrd="0" parTransId="{2E319DC6-57F0-4D18-889A-D2F16650F18A}" sibTransId="{4D850CCF-6350-47B7-BD5B-C8D4BAC3C356}"/>
    <dgm:cxn modelId="{B20E11CE-D38E-43FE-B303-CEA6133F1325}" srcId="{600AFEC1-D0B9-47A8-A14F-0A207F9AED99}" destId="{A3198F82-8F9A-4071-B710-9151EF82FCB4}" srcOrd="6" destOrd="0" parTransId="{B8FC4B3E-6799-47F9-9A8C-4D3ECCC96202}" sibTransId="{3A3D68A5-B1ED-43EA-84D3-7A198AE59F76}"/>
    <dgm:cxn modelId="{EF3B3A53-8595-443D-BE49-0A83FC844A7B}" srcId="{600AFEC1-D0B9-47A8-A14F-0A207F9AED99}" destId="{F981C952-D695-44DB-AF15-EBADE96571A9}" srcOrd="2" destOrd="0" parTransId="{4DA5C4BE-2E3C-4E5C-8020-C169FDDB176F}" sibTransId="{5D69C343-1BEC-4C74-82E5-C521DC4C2EFE}"/>
    <dgm:cxn modelId="{30B764AD-27F3-4C69-A535-D66689C455B8}" srcId="{600AFEC1-D0B9-47A8-A14F-0A207F9AED99}" destId="{A4F755E9-02F1-4606-8941-1335A35B40DC}" srcOrd="5" destOrd="0" parTransId="{113AACF3-D292-405F-A903-98EA85EB0847}" sibTransId="{8AB90F77-AF3F-47A4-9555-B84A5FE0D36D}"/>
    <dgm:cxn modelId="{411EE0B5-F93C-46C1-9910-93F0C2178E80}" srcId="{600AFEC1-D0B9-47A8-A14F-0A207F9AED99}" destId="{36B23F0D-D538-4DED-84D4-DE1AE444DE3B}" srcOrd="0" destOrd="0" parTransId="{AB9FAC07-9EA2-4360-AFD4-7DAABBF43EBA}" sibTransId="{48B1F12C-C7AB-4979-B689-8C0A96787CF3}"/>
    <dgm:cxn modelId="{940BF0E5-75B7-4BC1-90A2-3700D18DAB27}" srcId="{600AFEC1-D0B9-47A8-A14F-0A207F9AED99}" destId="{AC3E188E-4C4A-4DE6-A56B-697815D39A3A}" srcOrd="4" destOrd="0" parTransId="{D24B77B1-E855-40A7-9502-5C55E8FEE0FC}" sibTransId="{5096AD9D-E2EE-430C-89A6-609867C8089C}"/>
    <dgm:cxn modelId="{6D6BC052-B7E9-4780-9CFF-2BCA534860A8}" type="presOf" srcId="{DD0DDA5C-160F-4C97-8527-83B4E6D89552}" destId="{C4A34DBC-775F-4EF7-9597-EDE9B04BDFBB}" srcOrd="0" destOrd="0" presId="urn:microsoft.com/office/officeart/2005/8/layout/default"/>
    <dgm:cxn modelId="{21D3BC82-411C-4452-BC70-5493755BCE35}" type="presOf" srcId="{36B23F0D-D538-4DED-84D4-DE1AE444DE3B}" destId="{EA392072-5922-4B78-A227-AD5C920AA4CE}" srcOrd="0" destOrd="0" presId="urn:microsoft.com/office/officeart/2005/8/layout/default"/>
    <dgm:cxn modelId="{CF3420FF-CED5-402B-8E95-1C1A048C9149}" type="presOf" srcId="{F981C952-D695-44DB-AF15-EBADE96571A9}" destId="{CF1F8BA0-9C93-4114-8E40-0E25214D7D3A}" srcOrd="0" destOrd="0" presId="urn:microsoft.com/office/officeart/2005/8/layout/default"/>
    <dgm:cxn modelId="{23B9ABD9-AAAB-41B0-9396-96C32A91AF0D}" srcId="{600AFEC1-D0B9-47A8-A14F-0A207F9AED99}" destId="{DD0DDA5C-160F-4C97-8527-83B4E6D89552}" srcOrd="1" destOrd="0" parTransId="{C44E131E-7EBE-4D15-8E48-F30512D9152D}" sibTransId="{55FE45AD-E3B1-4E3E-8773-25D7A087D817}"/>
    <dgm:cxn modelId="{786C0EF8-9D9C-4F44-A9DF-7EF98BC4A7AE}" type="presOf" srcId="{7ACEB361-4CA5-45DE-9A9D-B2843A85D6D8}" destId="{FF2B57E2-1336-489E-AEB2-68B1005BE9D6}" srcOrd="0" destOrd="0" presId="urn:microsoft.com/office/officeart/2005/8/layout/default"/>
    <dgm:cxn modelId="{D360E421-A6B0-4FD1-AD4A-AFA14FD2C2AE}" type="presOf" srcId="{A4F755E9-02F1-4606-8941-1335A35B40DC}" destId="{81171764-78AE-462C-803C-734AE7DFDBA6}" srcOrd="0" destOrd="0" presId="urn:microsoft.com/office/officeart/2005/8/layout/default"/>
    <dgm:cxn modelId="{A7F933DE-9264-41A4-AF08-1794313211FC}" type="presParOf" srcId="{75B503A4-4D01-4869-88FA-247A0066CD05}" destId="{EA392072-5922-4B78-A227-AD5C920AA4CE}" srcOrd="0" destOrd="0" presId="urn:microsoft.com/office/officeart/2005/8/layout/default"/>
    <dgm:cxn modelId="{650A26E0-320A-41A3-B077-A0A5E47A03E1}" type="presParOf" srcId="{75B503A4-4D01-4869-88FA-247A0066CD05}" destId="{CC3E271D-ABEA-4855-9F55-D19E1E00C8CD}" srcOrd="1" destOrd="0" presId="urn:microsoft.com/office/officeart/2005/8/layout/default"/>
    <dgm:cxn modelId="{16E0A00D-18AE-437F-9E83-576CD6DD2393}" type="presParOf" srcId="{75B503A4-4D01-4869-88FA-247A0066CD05}" destId="{C4A34DBC-775F-4EF7-9597-EDE9B04BDFBB}" srcOrd="2" destOrd="0" presId="urn:microsoft.com/office/officeart/2005/8/layout/default"/>
    <dgm:cxn modelId="{C4E84290-731B-4A40-9497-34891F2CDC59}" type="presParOf" srcId="{75B503A4-4D01-4869-88FA-247A0066CD05}" destId="{91E6B96F-D512-4BA8-9AFA-F91DEE6128B1}" srcOrd="3" destOrd="0" presId="urn:microsoft.com/office/officeart/2005/8/layout/default"/>
    <dgm:cxn modelId="{D50D7081-68C9-4A4D-A034-73330A09A7B4}" type="presParOf" srcId="{75B503A4-4D01-4869-88FA-247A0066CD05}" destId="{CF1F8BA0-9C93-4114-8E40-0E25214D7D3A}" srcOrd="4" destOrd="0" presId="urn:microsoft.com/office/officeart/2005/8/layout/default"/>
    <dgm:cxn modelId="{BFADFF6F-5BC5-4E3D-A61F-510FD755F8EA}" type="presParOf" srcId="{75B503A4-4D01-4869-88FA-247A0066CD05}" destId="{340B3427-3577-45A2-B468-EC3AEB90AB9F}" srcOrd="5" destOrd="0" presId="urn:microsoft.com/office/officeart/2005/8/layout/default"/>
    <dgm:cxn modelId="{286DB1C4-CF8B-4EAD-B2EB-D004ADD9940C}" type="presParOf" srcId="{75B503A4-4D01-4869-88FA-247A0066CD05}" destId="{FF2B57E2-1336-489E-AEB2-68B1005BE9D6}" srcOrd="6" destOrd="0" presId="urn:microsoft.com/office/officeart/2005/8/layout/default"/>
    <dgm:cxn modelId="{AB46D4E0-6FC4-4E3E-99DF-50FBA83BD3BB}" type="presParOf" srcId="{75B503A4-4D01-4869-88FA-247A0066CD05}" destId="{2D3334B8-62DF-4549-97BD-28AE6975CDED}" srcOrd="7" destOrd="0" presId="urn:microsoft.com/office/officeart/2005/8/layout/default"/>
    <dgm:cxn modelId="{C5EC6E23-50E8-442F-B8D1-2F1B02B29B5D}" type="presParOf" srcId="{75B503A4-4D01-4869-88FA-247A0066CD05}" destId="{5C072539-FA33-44EB-9ADB-D3C85CDE4F7A}" srcOrd="8" destOrd="0" presId="urn:microsoft.com/office/officeart/2005/8/layout/default"/>
    <dgm:cxn modelId="{DCCBD221-8AA9-4B8A-B5FF-5DB49412F256}" type="presParOf" srcId="{75B503A4-4D01-4869-88FA-247A0066CD05}" destId="{F9ABB447-E28B-45B2-A945-2E5F59FFF70C}" srcOrd="9" destOrd="0" presId="urn:microsoft.com/office/officeart/2005/8/layout/default"/>
    <dgm:cxn modelId="{4B8D6B87-4352-4550-85E2-C31C9049C87D}" type="presParOf" srcId="{75B503A4-4D01-4869-88FA-247A0066CD05}" destId="{81171764-78AE-462C-803C-734AE7DFDBA6}" srcOrd="10" destOrd="0" presId="urn:microsoft.com/office/officeart/2005/8/layout/default"/>
    <dgm:cxn modelId="{146FA115-6382-4D4C-AE15-0BC4EDDBB394}" type="presParOf" srcId="{75B503A4-4D01-4869-88FA-247A0066CD05}" destId="{335243D7-3DD2-4FA4-8430-406B0AAE7B52}" srcOrd="11" destOrd="0" presId="urn:microsoft.com/office/officeart/2005/8/layout/default"/>
    <dgm:cxn modelId="{CA646E33-659B-489A-9102-B7BFEF3EF95F}" type="presParOf" srcId="{75B503A4-4D01-4869-88FA-247A0066CD05}" destId="{141A6F02-3EEB-4E77-B656-925912DBB746}" srcOrd="12" destOrd="0" presId="urn:microsoft.com/office/officeart/2005/8/layout/default"/>
  </dgm:cxnLst>
  <dgm:bg/>
  <dgm:whole>
    <a:ln w="28575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5241BB-6A81-43C3-977A-5210CE08FBC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AADF54E-897D-47D8-BE98-DBD33C93A2B5}">
      <dgm:prSet phldrT="[テキスト]"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消防士</a:t>
          </a:r>
          <a:endParaRPr kumimoji="1" lang="en-US" altLang="ja-JP" dirty="0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7BCA4631-63C0-4995-89C8-E26CC34028B8}" type="parTrans" cxnId="{9876B756-496E-4096-BEBE-98DD3ED2B34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23AE097-B738-4C3A-A1A7-7A815DEA3CE1}" type="sibTrans" cxnId="{9876B756-496E-4096-BEBE-98DD3ED2B34D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AD442EA1-1535-4997-BFA5-07017C66AEF3}">
      <dgm:prSet phldrT="[テキスト]"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モデル</a:t>
          </a:r>
        </a:p>
      </dgm:t>
    </dgm:pt>
    <dgm:pt modelId="{3C541E0C-22CA-40F1-BCF9-87195A6BB507}" type="parTrans" cxnId="{B9A35A78-0258-4276-B8A2-F177577AD0A2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16706CC-E998-4540-BC40-74ECE4891461}" type="sibTrans" cxnId="{B9A35A78-0258-4276-B8A2-F177577AD0A2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51AA97EF-4268-49B7-B465-72FF12C87EC6}">
      <dgm:prSet phldrT="[テキスト]"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看護師</a:t>
          </a:r>
        </a:p>
      </dgm:t>
    </dgm:pt>
    <dgm:pt modelId="{9BC79C66-CFDD-4AD9-9658-CA6EC2D521CA}" type="parTrans" cxnId="{5C18DF53-33E9-4F25-A754-893399074CA2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DECE66D1-4976-4928-B413-3A1C9EEAC60F}" type="sibTrans" cxnId="{5C18DF53-33E9-4F25-A754-893399074CA2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1887CE21-C940-44AB-9E5F-68F48003CEB0}">
      <dgm:prSet phldrT="[テキスト]"/>
      <dgm:spPr/>
      <dgm:t>
        <a:bodyPr/>
        <a:lstStyle/>
        <a:p>
          <a:r>
            <a: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社長</a:t>
          </a:r>
        </a:p>
      </dgm:t>
    </dgm:pt>
    <dgm:pt modelId="{D38545F7-1078-47ED-9470-0C56511E5A86}" type="parTrans" cxnId="{DB6E9470-08B8-4975-B213-74F3ED94E0D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83EF1D27-641D-4CFA-B044-D83D4AA47310}" type="sibTrans" cxnId="{DB6E9470-08B8-4975-B213-74F3ED94E0DE}">
      <dgm:prSet/>
      <dgm:spPr/>
      <dgm:t>
        <a:bodyPr/>
        <a:lstStyle/>
        <a:p>
          <a:endParaRPr kumimoji="1" lang="ja-JP" altLang="en-US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gm:t>
    </dgm:pt>
    <dgm:pt modelId="{4C98F414-30B4-4AED-A50E-8F913AE94F34}" type="pres">
      <dgm:prSet presAssocID="{C85241BB-6A81-43C3-977A-5210CE08FB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7F88ADE1-0823-4832-B6EF-D48DD8DEA82C}" type="pres">
      <dgm:prSet presAssocID="{9AADF54E-897D-47D8-BE98-DBD33C93A2B5}" presName="compNode" presStyleCnt="0"/>
      <dgm:spPr/>
    </dgm:pt>
    <dgm:pt modelId="{B9463758-AEEC-47F7-BA6E-21B4BED988EB}" type="pres">
      <dgm:prSet presAssocID="{9AADF54E-897D-47D8-BE98-DBD33C93A2B5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kumimoji="1" lang="ja-JP" altLang="en-US"/>
        </a:p>
      </dgm:t>
    </dgm:pt>
    <dgm:pt modelId="{6E48FE7B-B8B6-45F1-A445-7C19E919FBC9}" type="pres">
      <dgm:prSet presAssocID="{9AADF54E-897D-47D8-BE98-DBD33C93A2B5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95379D-02D0-4CB9-B568-4C3E88F8F4FF}" type="pres">
      <dgm:prSet presAssocID="{423AE097-B738-4C3A-A1A7-7A815DEA3CE1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BBC83D7F-8AF9-4266-9C60-BE8576F55004}" type="pres">
      <dgm:prSet presAssocID="{AD442EA1-1535-4997-BFA5-07017C66AEF3}" presName="compNode" presStyleCnt="0"/>
      <dgm:spPr/>
    </dgm:pt>
    <dgm:pt modelId="{EEBC61C1-2896-4344-9F70-311051CA8484}" type="pres">
      <dgm:prSet presAssocID="{AD442EA1-1535-4997-BFA5-07017C66AEF3}" presName="pict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kumimoji="1" lang="ja-JP" altLang="en-US"/>
        </a:p>
      </dgm:t>
    </dgm:pt>
    <dgm:pt modelId="{B6E11E88-442D-451B-83C2-169ECFA70D59}" type="pres">
      <dgm:prSet presAssocID="{AD442EA1-1535-4997-BFA5-07017C66AEF3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73E7CC8-463A-4C80-8A77-0AC7D9F0CC0F}" type="pres">
      <dgm:prSet presAssocID="{416706CC-E998-4540-BC40-74ECE4891461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F2805DF5-0815-4B6A-B971-F1E5C151F299}" type="pres">
      <dgm:prSet presAssocID="{51AA97EF-4268-49B7-B465-72FF12C87EC6}" presName="compNode" presStyleCnt="0"/>
      <dgm:spPr/>
    </dgm:pt>
    <dgm:pt modelId="{8DE42224-6ABF-4750-947F-AB32E3B951ED}" type="pres">
      <dgm:prSet presAssocID="{51AA97EF-4268-49B7-B465-72FF12C87EC6}" presName="pictRect" presStyleLbl="node1" presStyleIdx="2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kumimoji="1" lang="ja-JP" altLang="en-US"/>
        </a:p>
      </dgm:t>
    </dgm:pt>
    <dgm:pt modelId="{2B7F900C-8E80-4BA4-A098-EC1377EB5786}" type="pres">
      <dgm:prSet presAssocID="{51AA97EF-4268-49B7-B465-72FF12C87EC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7FC09F8-B2B8-47BE-B96E-94E32C47FF93}" type="pres">
      <dgm:prSet presAssocID="{DECE66D1-4976-4928-B413-3A1C9EEAC60F}" presName="sibTrans" presStyleLbl="sibTrans2D1" presStyleIdx="0" presStyleCnt="0"/>
      <dgm:spPr/>
      <dgm:t>
        <a:bodyPr/>
        <a:lstStyle/>
        <a:p>
          <a:endParaRPr kumimoji="1" lang="ja-JP" altLang="en-US"/>
        </a:p>
      </dgm:t>
    </dgm:pt>
    <dgm:pt modelId="{6CA0107F-EC29-4001-A6EF-4207F04A59D2}" type="pres">
      <dgm:prSet presAssocID="{1887CE21-C940-44AB-9E5F-68F48003CEB0}" presName="compNode" presStyleCnt="0"/>
      <dgm:spPr/>
    </dgm:pt>
    <dgm:pt modelId="{1FBBB0D1-31D2-4731-8D31-3739F67FDE7D}" type="pres">
      <dgm:prSet presAssocID="{1887CE21-C940-44AB-9E5F-68F48003CEB0}" presName="pictRect" presStyleLbl="node1" presStyleIdx="3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kumimoji="1" lang="ja-JP" altLang="en-US"/>
        </a:p>
      </dgm:t>
    </dgm:pt>
    <dgm:pt modelId="{0C5F6873-6362-4C50-8453-8C5C5AF511E0}" type="pres">
      <dgm:prSet presAssocID="{1887CE21-C940-44AB-9E5F-68F48003CEB0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EDCEF2B-DBFE-4717-944C-8D3B4FCCD045}" type="presOf" srcId="{DECE66D1-4976-4928-B413-3A1C9EEAC60F}" destId="{77FC09F8-B2B8-47BE-B96E-94E32C47FF93}" srcOrd="0" destOrd="0" presId="urn:microsoft.com/office/officeart/2005/8/layout/pList1"/>
    <dgm:cxn modelId="{9876B756-496E-4096-BEBE-98DD3ED2B34D}" srcId="{C85241BB-6A81-43C3-977A-5210CE08FBC3}" destId="{9AADF54E-897D-47D8-BE98-DBD33C93A2B5}" srcOrd="0" destOrd="0" parTransId="{7BCA4631-63C0-4995-89C8-E26CC34028B8}" sibTransId="{423AE097-B738-4C3A-A1A7-7A815DEA3CE1}"/>
    <dgm:cxn modelId="{DB6E9470-08B8-4975-B213-74F3ED94E0DE}" srcId="{C85241BB-6A81-43C3-977A-5210CE08FBC3}" destId="{1887CE21-C940-44AB-9E5F-68F48003CEB0}" srcOrd="3" destOrd="0" parTransId="{D38545F7-1078-47ED-9470-0C56511E5A86}" sibTransId="{83EF1D27-641D-4CFA-B044-D83D4AA47310}"/>
    <dgm:cxn modelId="{BBCD33BC-C7EA-4253-9893-C7CAF0ED5254}" type="presOf" srcId="{423AE097-B738-4C3A-A1A7-7A815DEA3CE1}" destId="{B995379D-02D0-4CB9-B568-4C3E88F8F4FF}" srcOrd="0" destOrd="0" presId="urn:microsoft.com/office/officeart/2005/8/layout/pList1"/>
    <dgm:cxn modelId="{B9A35A78-0258-4276-B8A2-F177577AD0A2}" srcId="{C85241BB-6A81-43C3-977A-5210CE08FBC3}" destId="{AD442EA1-1535-4997-BFA5-07017C66AEF3}" srcOrd="1" destOrd="0" parTransId="{3C541E0C-22CA-40F1-BCF9-87195A6BB507}" sibTransId="{416706CC-E998-4540-BC40-74ECE4891461}"/>
    <dgm:cxn modelId="{E87936A8-DB2C-4C3B-90F5-1B23EB48B1D5}" type="presOf" srcId="{1887CE21-C940-44AB-9E5F-68F48003CEB0}" destId="{0C5F6873-6362-4C50-8453-8C5C5AF511E0}" srcOrd="0" destOrd="0" presId="urn:microsoft.com/office/officeart/2005/8/layout/pList1"/>
    <dgm:cxn modelId="{B6A4692C-470A-4C96-8C66-D5C70F57AAB0}" type="presOf" srcId="{AD442EA1-1535-4997-BFA5-07017C66AEF3}" destId="{B6E11E88-442D-451B-83C2-169ECFA70D59}" srcOrd="0" destOrd="0" presId="urn:microsoft.com/office/officeart/2005/8/layout/pList1"/>
    <dgm:cxn modelId="{24A4E4C5-C40F-4CE0-9D20-6C6E1BC9BF6C}" type="presOf" srcId="{C85241BB-6A81-43C3-977A-5210CE08FBC3}" destId="{4C98F414-30B4-4AED-A50E-8F913AE94F34}" srcOrd="0" destOrd="0" presId="urn:microsoft.com/office/officeart/2005/8/layout/pList1"/>
    <dgm:cxn modelId="{25F53280-C60B-4F20-903A-30C7216C2A89}" type="presOf" srcId="{416706CC-E998-4540-BC40-74ECE4891461}" destId="{C73E7CC8-463A-4C80-8A77-0AC7D9F0CC0F}" srcOrd="0" destOrd="0" presId="urn:microsoft.com/office/officeart/2005/8/layout/pList1"/>
    <dgm:cxn modelId="{5C18DF53-33E9-4F25-A754-893399074CA2}" srcId="{C85241BB-6A81-43C3-977A-5210CE08FBC3}" destId="{51AA97EF-4268-49B7-B465-72FF12C87EC6}" srcOrd="2" destOrd="0" parTransId="{9BC79C66-CFDD-4AD9-9658-CA6EC2D521CA}" sibTransId="{DECE66D1-4976-4928-B413-3A1C9EEAC60F}"/>
    <dgm:cxn modelId="{0DD7AF0E-4350-415A-BD2B-878C703C31CD}" type="presOf" srcId="{9AADF54E-897D-47D8-BE98-DBD33C93A2B5}" destId="{6E48FE7B-B8B6-45F1-A445-7C19E919FBC9}" srcOrd="0" destOrd="0" presId="urn:microsoft.com/office/officeart/2005/8/layout/pList1"/>
    <dgm:cxn modelId="{FC80ED52-433F-4D7F-BF12-5A3557E227EC}" type="presOf" srcId="{51AA97EF-4268-49B7-B465-72FF12C87EC6}" destId="{2B7F900C-8E80-4BA4-A098-EC1377EB5786}" srcOrd="0" destOrd="0" presId="urn:microsoft.com/office/officeart/2005/8/layout/pList1"/>
    <dgm:cxn modelId="{E19648BD-5AB4-453F-855E-F1FF168DB20D}" type="presParOf" srcId="{4C98F414-30B4-4AED-A50E-8F913AE94F34}" destId="{7F88ADE1-0823-4832-B6EF-D48DD8DEA82C}" srcOrd="0" destOrd="0" presId="urn:microsoft.com/office/officeart/2005/8/layout/pList1"/>
    <dgm:cxn modelId="{1E7B2F47-8B1E-44E8-AB51-454D332203BC}" type="presParOf" srcId="{7F88ADE1-0823-4832-B6EF-D48DD8DEA82C}" destId="{B9463758-AEEC-47F7-BA6E-21B4BED988EB}" srcOrd="0" destOrd="0" presId="urn:microsoft.com/office/officeart/2005/8/layout/pList1"/>
    <dgm:cxn modelId="{BE6171CD-1BF7-49C2-95B8-BBED6B1EDDD0}" type="presParOf" srcId="{7F88ADE1-0823-4832-B6EF-D48DD8DEA82C}" destId="{6E48FE7B-B8B6-45F1-A445-7C19E919FBC9}" srcOrd="1" destOrd="0" presId="urn:microsoft.com/office/officeart/2005/8/layout/pList1"/>
    <dgm:cxn modelId="{CC2AB90F-2181-4FF6-9359-3EC4E57BF8B0}" type="presParOf" srcId="{4C98F414-30B4-4AED-A50E-8F913AE94F34}" destId="{B995379D-02D0-4CB9-B568-4C3E88F8F4FF}" srcOrd="1" destOrd="0" presId="urn:microsoft.com/office/officeart/2005/8/layout/pList1"/>
    <dgm:cxn modelId="{4268FE24-25E5-4318-BBFD-AEA3458576BB}" type="presParOf" srcId="{4C98F414-30B4-4AED-A50E-8F913AE94F34}" destId="{BBC83D7F-8AF9-4266-9C60-BE8576F55004}" srcOrd="2" destOrd="0" presId="urn:microsoft.com/office/officeart/2005/8/layout/pList1"/>
    <dgm:cxn modelId="{12114FEA-5013-4B6D-9862-E93E46B52B47}" type="presParOf" srcId="{BBC83D7F-8AF9-4266-9C60-BE8576F55004}" destId="{EEBC61C1-2896-4344-9F70-311051CA8484}" srcOrd="0" destOrd="0" presId="urn:microsoft.com/office/officeart/2005/8/layout/pList1"/>
    <dgm:cxn modelId="{60FA7DB4-A985-4A91-85C2-882B73AF9630}" type="presParOf" srcId="{BBC83D7F-8AF9-4266-9C60-BE8576F55004}" destId="{B6E11E88-442D-451B-83C2-169ECFA70D59}" srcOrd="1" destOrd="0" presId="urn:microsoft.com/office/officeart/2005/8/layout/pList1"/>
    <dgm:cxn modelId="{FC9D4B1C-939E-4B52-B22A-52E06EC64B9D}" type="presParOf" srcId="{4C98F414-30B4-4AED-A50E-8F913AE94F34}" destId="{C73E7CC8-463A-4C80-8A77-0AC7D9F0CC0F}" srcOrd="3" destOrd="0" presId="urn:microsoft.com/office/officeart/2005/8/layout/pList1"/>
    <dgm:cxn modelId="{C2D65523-B8CF-47BE-B6EC-DCEC1E797E89}" type="presParOf" srcId="{4C98F414-30B4-4AED-A50E-8F913AE94F34}" destId="{F2805DF5-0815-4B6A-B971-F1E5C151F299}" srcOrd="4" destOrd="0" presId="urn:microsoft.com/office/officeart/2005/8/layout/pList1"/>
    <dgm:cxn modelId="{74D06CDF-5E06-46FA-8179-C02383DAD2FA}" type="presParOf" srcId="{F2805DF5-0815-4B6A-B971-F1E5C151F299}" destId="{8DE42224-6ABF-4750-947F-AB32E3B951ED}" srcOrd="0" destOrd="0" presId="urn:microsoft.com/office/officeart/2005/8/layout/pList1"/>
    <dgm:cxn modelId="{7C979BBB-9D6B-4B19-94A6-972220E111F3}" type="presParOf" srcId="{F2805DF5-0815-4B6A-B971-F1E5C151F299}" destId="{2B7F900C-8E80-4BA4-A098-EC1377EB5786}" srcOrd="1" destOrd="0" presId="urn:microsoft.com/office/officeart/2005/8/layout/pList1"/>
    <dgm:cxn modelId="{9A7B28DE-E5CC-48D2-9B83-8743013C1FDA}" type="presParOf" srcId="{4C98F414-30B4-4AED-A50E-8F913AE94F34}" destId="{77FC09F8-B2B8-47BE-B96E-94E32C47FF93}" srcOrd="5" destOrd="0" presId="urn:microsoft.com/office/officeart/2005/8/layout/pList1"/>
    <dgm:cxn modelId="{E314E83F-0D7E-4B0F-B426-9C5881E77E31}" type="presParOf" srcId="{4C98F414-30B4-4AED-A50E-8F913AE94F34}" destId="{6CA0107F-EC29-4001-A6EF-4207F04A59D2}" srcOrd="6" destOrd="0" presId="urn:microsoft.com/office/officeart/2005/8/layout/pList1"/>
    <dgm:cxn modelId="{DA798264-54C1-4FD9-9852-4FAA8509F87F}" type="presParOf" srcId="{6CA0107F-EC29-4001-A6EF-4207F04A59D2}" destId="{1FBBB0D1-31D2-4731-8D31-3739F67FDE7D}" srcOrd="0" destOrd="0" presId="urn:microsoft.com/office/officeart/2005/8/layout/pList1"/>
    <dgm:cxn modelId="{EF64D225-C40A-4AFC-915F-EC2F78B272CB}" type="presParOf" srcId="{6CA0107F-EC29-4001-A6EF-4207F04A59D2}" destId="{0C5F6873-6362-4C50-8453-8C5C5AF511E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61655-9167-46A2-9B41-8128F689B4AF}">
      <dsp:nvSpPr>
        <dsp:cNvPr id="0" name=""/>
        <dsp:cNvSpPr/>
      </dsp:nvSpPr>
      <dsp:spPr>
        <a:xfrm>
          <a:off x="0" y="531924"/>
          <a:ext cx="7198360" cy="1701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673" tIns="562356" rIns="558673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人間が今まで出来ていたことを、</a:t>
          </a:r>
          <a:b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en-US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AI</a:t>
          </a:r>
          <a: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が行ってくれることにより効率化する</a:t>
          </a:r>
        </a:p>
      </dsp:txBody>
      <dsp:txXfrm>
        <a:off x="0" y="531924"/>
        <a:ext cx="7198360" cy="1701000"/>
      </dsp:txXfrm>
    </dsp:sp>
    <dsp:sp modelId="{D69212B6-2BD5-4114-BA9C-864AC30D6FC2}">
      <dsp:nvSpPr>
        <dsp:cNvPr id="0" name=""/>
        <dsp:cNvSpPr/>
      </dsp:nvSpPr>
      <dsp:spPr>
        <a:xfrm>
          <a:off x="359918" y="133404"/>
          <a:ext cx="503885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57" tIns="0" rIns="19045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3200" kern="1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代行型</a:t>
          </a:r>
          <a:r>
            <a:rPr kumimoji="1" lang="en-US" altLang="ja-JP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	</a:t>
          </a:r>
        </a:p>
      </dsp:txBody>
      <dsp:txXfrm>
        <a:off x="398826" y="172312"/>
        <a:ext cx="4961036" cy="719224"/>
      </dsp:txXfrm>
    </dsp:sp>
    <dsp:sp modelId="{0FA8B6B7-542B-4997-B3FC-F63284B98806}">
      <dsp:nvSpPr>
        <dsp:cNvPr id="0" name=""/>
        <dsp:cNvSpPr/>
      </dsp:nvSpPr>
      <dsp:spPr>
        <a:xfrm>
          <a:off x="0" y="2777244"/>
          <a:ext cx="7198360" cy="21687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673" tIns="562356" rIns="558673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人間が現在出来ていないことを実現する、</a:t>
          </a:r>
          <a:b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あるいは既に行っていることを</a:t>
          </a:r>
          <a:b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27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更に良くするためのサポートを行う</a:t>
          </a:r>
        </a:p>
      </dsp:txBody>
      <dsp:txXfrm>
        <a:off x="0" y="2777244"/>
        <a:ext cx="7198360" cy="2168775"/>
      </dsp:txXfrm>
    </dsp:sp>
    <dsp:sp modelId="{FF33D44F-2AC9-43C5-BCFA-89B14988D33B}">
      <dsp:nvSpPr>
        <dsp:cNvPr id="0" name=""/>
        <dsp:cNvSpPr/>
      </dsp:nvSpPr>
      <dsp:spPr>
        <a:xfrm>
          <a:off x="359918" y="2378724"/>
          <a:ext cx="5038852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57" tIns="0" rIns="19045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3200" kern="1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拡張型</a:t>
          </a:r>
        </a:p>
      </dsp:txBody>
      <dsp:txXfrm>
        <a:off x="398826" y="2417632"/>
        <a:ext cx="4961036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8B6B7-542B-4997-B3FC-F63284B98806}">
      <dsp:nvSpPr>
        <dsp:cNvPr id="0" name=""/>
        <dsp:cNvSpPr/>
      </dsp:nvSpPr>
      <dsp:spPr>
        <a:xfrm>
          <a:off x="0" y="583803"/>
          <a:ext cx="11573591" cy="302712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239" tIns="791464" rIns="898239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40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人間が現在出来ていないことを実現する、</a:t>
          </a:r>
          <a:br>
            <a:rPr kumimoji="1" lang="ja-JP" altLang="en-US" sz="40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40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あるいは</a:t>
          </a:r>
          <a:r>
            <a:rPr kumimoji="1" lang="ja-JP" altLang="en-US" sz="4000" kern="12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既に行っていることを</a:t>
          </a:r>
          <a:br>
            <a:rPr kumimoji="1" lang="ja-JP" altLang="en-US" sz="4000" kern="12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4000" kern="12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更に良くするためのサポート</a:t>
          </a:r>
          <a:r>
            <a:rPr kumimoji="1" lang="ja-JP" altLang="en-US" sz="40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を行う</a:t>
          </a:r>
        </a:p>
      </dsp:txBody>
      <dsp:txXfrm>
        <a:off x="0" y="583803"/>
        <a:ext cx="11573591" cy="3027129"/>
      </dsp:txXfrm>
    </dsp:sp>
    <dsp:sp modelId="{FF33D44F-2AC9-43C5-BCFA-89B14988D33B}">
      <dsp:nvSpPr>
        <dsp:cNvPr id="0" name=""/>
        <dsp:cNvSpPr/>
      </dsp:nvSpPr>
      <dsp:spPr>
        <a:xfrm>
          <a:off x="567105" y="117887"/>
          <a:ext cx="4096854" cy="9695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18" tIns="0" rIns="306218" bIns="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800" kern="12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</a:t>
          </a:r>
          <a:r>
            <a:rPr kumimoji="1" lang="ja-JP" altLang="en-US" sz="4800" kern="1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拡張型</a:t>
          </a:r>
        </a:p>
      </dsp:txBody>
      <dsp:txXfrm>
        <a:off x="614432" y="165214"/>
        <a:ext cx="4002200" cy="874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2072-5922-4B78-A227-AD5C920AA4CE}">
      <dsp:nvSpPr>
        <dsp:cNvPr id="0" name=""/>
        <dsp:cNvSpPr/>
      </dsp:nvSpPr>
      <dsp:spPr>
        <a:xfrm>
          <a:off x="3388" y="645752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悪用と</a:t>
          </a:r>
          <a: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誤情報</a:t>
          </a:r>
        </a:p>
      </dsp:txBody>
      <dsp:txXfrm>
        <a:off x="3388" y="645752"/>
        <a:ext cx="2688313" cy="1612988"/>
      </dsp:txXfrm>
    </dsp:sp>
    <dsp:sp modelId="{C4A34DBC-775F-4EF7-9597-EDE9B04BDFBB}">
      <dsp:nvSpPr>
        <dsp:cNvPr id="0" name=""/>
        <dsp:cNvSpPr/>
      </dsp:nvSpPr>
      <dsp:spPr>
        <a:xfrm>
          <a:off x="2960533" y="645752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公平性と</a:t>
          </a:r>
          <a: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差別</a:t>
          </a:r>
        </a:p>
      </dsp:txBody>
      <dsp:txXfrm>
        <a:off x="2960533" y="645752"/>
        <a:ext cx="2688313" cy="1612988"/>
      </dsp:txXfrm>
    </dsp:sp>
    <dsp:sp modelId="{CF1F8BA0-9C93-4114-8E40-0E25214D7D3A}">
      <dsp:nvSpPr>
        <dsp:cNvPr id="0" name=""/>
        <dsp:cNvSpPr/>
      </dsp:nvSpPr>
      <dsp:spPr>
        <a:xfrm>
          <a:off x="5917678" y="645752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個人情報と</a:t>
          </a:r>
          <a: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プライバシー</a:t>
          </a:r>
        </a:p>
      </dsp:txBody>
      <dsp:txXfrm>
        <a:off x="5917678" y="645752"/>
        <a:ext cx="2688313" cy="1612988"/>
      </dsp:txXfrm>
    </dsp:sp>
    <dsp:sp modelId="{FF2B57E2-1336-489E-AEB2-68B1005BE9D6}">
      <dsp:nvSpPr>
        <dsp:cNvPr id="0" name=""/>
        <dsp:cNvSpPr/>
      </dsp:nvSpPr>
      <dsp:spPr>
        <a:xfrm>
          <a:off x="8874822" y="645752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人間の尊厳</a:t>
          </a:r>
        </a:p>
      </dsp:txBody>
      <dsp:txXfrm>
        <a:off x="8874822" y="645752"/>
        <a:ext cx="2688313" cy="1612988"/>
      </dsp:txXfrm>
    </dsp:sp>
    <dsp:sp modelId="{5C072539-FA33-44EB-9ADB-D3C85CDE4F7A}">
      <dsp:nvSpPr>
        <dsp:cNvPr id="0" name=""/>
        <dsp:cNvSpPr/>
      </dsp:nvSpPr>
      <dsp:spPr>
        <a:xfrm>
          <a:off x="1481961" y="2527571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アクセス</a:t>
          </a:r>
          <a: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不平等</a:t>
          </a:r>
        </a:p>
      </dsp:txBody>
      <dsp:txXfrm>
        <a:off x="1481961" y="2527571"/>
        <a:ext cx="2688313" cy="1612988"/>
      </dsp:txXfrm>
    </dsp:sp>
    <dsp:sp modelId="{81171764-78AE-462C-803C-734AE7DFDBA6}">
      <dsp:nvSpPr>
        <dsp:cNvPr id="0" name=""/>
        <dsp:cNvSpPr/>
      </dsp:nvSpPr>
      <dsp:spPr>
        <a:xfrm>
          <a:off x="4439105" y="2527571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安全と</a:t>
          </a:r>
          <a: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/>
          </a:r>
          <a:br>
            <a:rPr kumimoji="1" lang="en-US" altLang="ja-JP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</a:b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セキュリティ</a:t>
          </a:r>
        </a:p>
      </dsp:txBody>
      <dsp:txXfrm>
        <a:off x="4439105" y="2527571"/>
        <a:ext cx="2688313" cy="1612988"/>
      </dsp:txXfrm>
    </dsp:sp>
    <dsp:sp modelId="{141A6F02-3EEB-4E77-B656-925912DBB746}">
      <dsp:nvSpPr>
        <dsp:cNvPr id="0" name=""/>
        <dsp:cNvSpPr/>
      </dsp:nvSpPr>
      <dsp:spPr>
        <a:xfrm>
          <a:off x="7396250" y="2527571"/>
          <a:ext cx="2688313" cy="161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5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軍事利用</a:t>
          </a:r>
        </a:p>
      </dsp:txBody>
      <dsp:txXfrm>
        <a:off x="7396250" y="2527571"/>
        <a:ext cx="2688313" cy="1612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63758-AEEC-47F7-BA6E-21B4BED988EB}">
      <dsp:nvSpPr>
        <dsp:cNvPr id="0" name=""/>
        <dsp:cNvSpPr/>
      </dsp:nvSpPr>
      <dsp:spPr>
        <a:xfrm>
          <a:off x="5506" y="516999"/>
          <a:ext cx="2620650" cy="180562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8FE7B-B8B6-45F1-A445-7C19E919FBC9}">
      <dsp:nvSpPr>
        <dsp:cNvPr id="0" name=""/>
        <dsp:cNvSpPr/>
      </dsp:nvSpPr>
      <dsp:spPr>
        <a:xfrm>
          <a:off x="5506" y="2322627"/>
          <a:ext cx="2620650" cy="97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0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9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消防士</a:t>
          </a:r>
          <a:endParaRPr kumimoji="1" lang="en-US" altLang="ja-JP" sz="3900" kern="1200" dirty="0">
            <a:latin typeface="UD デジタル 教科書体 NK-B" panose="02020700000000000000" pitchFamily="18" charset="-128"/>
            <a:ea typeface="UD デジタル 教科書体 NK-B" panose="02020700000000000000" pitchFamily="18" charset="-128"/>
          </a:endParaRPr>
        </a:p>
      </dsp:txBody>
      <dsp:txXfrm>
        <a:off x="5506" y="2322627"/>
        <a:ext cx="2620650" cy="972261"/>
      </dsp:txXfrm>
    </dsp:sp>
    <dsp:sp modelId="{EEBC61C1-2896-4344-9F70-311051CA8484}">
      <dsp:nvSpPr>
        <dsp:cNvPr id="0" name=""/>
        <dsp:cNvSpPr/>
      </dsp:nvSpPr>
      <dsp:spPr>
        <a:xfrm>
          <a:off x="2888332" y="516999"/>
          <a:ext cx="2620650" cy="180562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11E88-442D-451B-83C2-169ECFA70D59}">
      <dsp:nvSpPr>
        <dsp:cNvPr id="0" name=""/>
        <dsp:cNvSpPr/>
      </dsp:nvSpPr>
      <dsp:spPr>
        <a:xfrm>
          <a:off x="2888332" y="2322627"/>
          <a:ext cx="2620650" cy="97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0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9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モデル</a:t>
          </a:r>
        </a:p>
      </dsp:txBody>
      <dsp:txXfrm>
        <a:off x="2888332" y="2322627"/>
        <a:ext cx="2620650" cy="972261"/>
      </dsp:txXfrm>
    </dsp:sp>
    <dsp:sp modelId="{8DE42224-6ABF-4750-947F-AB32E3B951ED}">
      <dsp:nvSpPr>
        <dsp:cNvPr id="0" name=""/>
        <dsp:cNvSpPr/>
      </dsp:nvSpPr>
      <dsp:spPr>
        <a:xfrm>
          <a:off x="5771157" y="516999"/>
          <a:ext cx="2620650" cy="1805627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F900C-8E80-4BA4-A098-EC1377EB5786}">
      <dsp:nvSpPr>
        <dsp:cNvPr id="0" name=""/>
        <dsp:cNvSpPr/>
      </dsp:nvSpPr>
      <dsp:spPr>
        <a:xfrm>
          <a:off x="5771157" y="2322627"/>
          <a:ext cx="2620650" cy="97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0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9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看護師</a:t>
          </a:r>
        </a:p>
      </dsp:txBody>
      <dsp:txXfrm>
        <a:off x="5771157" y="2322627"/>
        <a:ext cx="2620650" cy="972261"/>
      </dsp:txXfrm>
    </dsp:sp>
    <dsp:sp modelId="{1FBBB0D1-31D2-4731-8D31-3739F67FDE7D}">
      <dsp:nvSpPr>
        <dsp:cNvPr id="0" name=""/>
        <dsp:cNvSpPr/>
      </dsp:nvSpPr>
      <dsp:spPr>
        <a:xfrm>
          <a:off x="8653982" y="516999"/>
          <a:ext cx="2620650" cy="1805627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F6873-6362-4C50-8453-8C5C5AF511E0}">
      <dsp:nvSpPr>
        <dsp:cNvPr id="0" name=""/>
        <dsp:cNvSpPr/>
      </dsp:nvSpPr>
      <dsp:spPr>
        <a:xfrm>
          <a:off x="8653982" y="2322627"/>
          <a:ext cx="2620650" cy="97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0" numCol="1" spcCol="1270" anchor="t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900" kern="1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rPr>
            <a:t>社長</a:t>
          </a:r>
        </a:p>
      </dsp:txBody>
      <dsp:txXfrm>
        <a:off x="8653982" y="2322627"/>
        <a:ext cx="2620650" cy="97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xmlns="" id="{16FD4EEE-95E0-4DCE-AAD0-90E07FB98B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021B71CD-7DCA-4910-BC55-8610F794D2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82D5A-3199-47FB-BF33-D7C14ADBA3B1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A0E2A7A4-431B-4749-A45E-51857F877D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91847727-D80C-437C-BE14-D57A6763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8B9BE-AA82-4C24-8F56-73E5C24F99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305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D5069-7E8D-3A44-AB65-5568D0978D32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522A2-23C5-9349-9C68-E78BECE3E5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47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DFD7D-576E-E04D-8991-A3CFC336F05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238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95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67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329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463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6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260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74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492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0551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55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713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20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669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1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973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809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201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645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590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0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44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252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794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403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256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603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795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41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0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543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56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33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6246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794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89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518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51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72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4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65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60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22A2-23C5-9349-9C68-E78BECE3E50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47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5AF444A-B9A5-4573-82E7-1545CE93F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10058400" cy="2387600"/>
          </a:xfrm>
        </p:spPr>
        <p:txBody>
          <a:bodyPr anchor="b"/>
          <a:lstStyle>
            <a:lvl1pPr algn="ctr">
              <a:defRPr sz="6000" b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74974705-91F7-45ED-AA78-3B07CF2BC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602038"/>
            <a:ext cx="100584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10150FD0-52DE-4D21-A9D5-759B7855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C1F8A82-0BE3-4905-9BF2-13ED4D6C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719AFF07-1FC4-4A0A-B501-93FD2CDD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xmlns="" id="{3079D76F-1AA9-4F12-A8F8-6F41EDC98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87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930F4838-DAAB-4D9D-AE51-10ECFF43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292FADF0-5645-4137-B3FF-1A1ED7228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C32524EF-35D6-447E-B938-90230F7A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38A82218-51A1-4946-983B-B717156E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8FAFEF5-26AE-433E-99D1-E9C0BE0E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7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9CA8E48E-0018-4AF1-A95C-C6C6906FF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518992D2-C3BF-4E6A-A3E0-B7A2E2E40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FC6BE60-FA7B-489E-AE64-315433BC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BEA05C32-64CF-4604-B613-9849CE19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1EAD2FB9-8048-4D69-822D-4787F124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42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7934-53DB-DD46-933D-2317B1C747B0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2DB-1E66-7949-9EBA-4A74D29E69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06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F28A569-B5C7-4CAA-BCB0-D2BE8DCC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90537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E28B70C9-88FE-43DF-96C5-4D5AE62A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608058"/>
            <a:ext cx="11567160" cy="4786472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CB81A59-E303-4EA6-928D-42B5B4F4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207D8412-E3E8-4C65-9B68-9BC14244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C03CD3F8-D112-4C22-BEE1-FD555464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xmlns="" id="{DB7583FB-2B57-4E6F-AEDA-852A4BD9F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2224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5217ED4-9B0E-4C36-B752-D781A877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7DBDBF17-5122-4E4E-8A16-B87613B0A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C4734F2-4F18-449E-AA15-C6C63EDB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6B8F6BD8-FC5D-4B88-855D-19296C4D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C817C723-3FEA-4CF5-91D5-A319248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7">
            <a:extLst>
              <a:ext uri="{FF2B5EF4-FFF2-40B4-BE49-F238E27FC236}">
                <a16:creationId xmlns:a16="http://schemas.microsoft.com/office/drawing/2014/main" xmlns="" id="{A0D59413-7469-41FB-AE5A-DB8E0F852F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9555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8AD5182-5EC8-4C12-A32F-7BCBF630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90537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6020AFB-49C3-4320-BFA7-A8E43C20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420" y="1608058"/>
            <a:ext cx="5699760" cy="4786472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3F07D5B4-4786-4FE2-8A97-E50F40DC3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820" y="1608058"/>
            <a:ext cx="5699760" cy="478647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CDFAB957-369E-4BE7-81BC-AF81756E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5D950DD4-2D32-4C2F-9741-42570DFA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9EC2143E-0590-4A35-B53D-955132DC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xmlns="" id="{4FC61950-ECEC-4FCC-A05E-F2717E8521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4936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0D773AD-B3A4-4590-A5A6-12701ECB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08" y="646658"/>
            <a:ext cx="11567160" cy="90537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44351932-2F64-4881-AC3D-0ED384708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008" y="1681163"/>
            <a:ext cx="5673566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A8A7796F-3C99-4E18-B5DF-58C3F0A55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008" y="2505075"/>
            <a:ext cx="5673566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2C4F0C5C-1567-4D2A-9739-4C8CB5B36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6485" y="1681163"/>
            <a:ext cx="5701507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BE5C8A0E-14C4-473F-9941-41D50A4E6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6485" y="2505075"/>
            <a:ext cx="5701507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6D9935FB-8553-4F0F-AB6D-A78E170D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1CA42395-015E-4578-A275-612CB13A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83DC65D7-57F5-4323-8563-FC2EB6EE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テキスト プレースホルダー 7">
            <a:extLst>
              <a:ext uri="{FF2B5EF4-FFF2-40B4-BE49-F238E27FC236}">
                <a16:creationId xmlns:a16="http://schemas.microsoft.com/office/drawing/2014/main" xmlns="" id="{6F7DF8F3-18CE-4220-A6A9-C77493E915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5199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6D2E8F6-C14F-4841-A454-1D3E47AD5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DB1E8F97-9CD1-41F6-A0A2-6B42F275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7AE23834-2650-4AB1-8630-8C4A7998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56D9AF35-6D02-4AE6-885B-136B9C25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テキスト プレースホルダー 7">
            <a:extLst>
              <a:ext uri="{FF2B5EF4-FFF2-40B4-BE49-F238E27FC236}">
                <a16:creationId xmlns:a16="http://schemas.microsoft.com/office/drawing/2014/main" xmlns="" id="{F81E8808-DCF9-444A-B34C-333DC24892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884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816305B7-978A-4BCB-AFC8-4F3828F2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224302C6-C9FB-4983-9485-38B93B01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0D052961-D0A0-4C8A-82F3-68370BEE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テキスト プレースホルダー 7">
            <a:extLst>
              <a:ext uri="{FF2B5EF4-FFF2-40B4-BE49-F238E27FC236}">
                <a16:creationId xmlns:a16="http://schemas.microsoft.com/office/drawing/2014/main" xmlns="" id="{62821F32-117F-49EB-BFEA-0552B1899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780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3F746D6-52F1-4B55-830D-E15D6AB9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B4FCAA9-932A-4895-9191-44E8E1B9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20866F6E-99E1-41E0-AFAA-F79ED2154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684D85F1-6A6F-4ECD-A96F-B4606227A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7E4D509E-605E-440E-9603-830CC507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F0E9CF16-A6D3-434A-99B8-157CE17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xmlns="" id="{38C7528F-3C49-41C7-B120-8BAFE4F03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9447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92BB7FDA-0F1B-4F8A-82A7-AD97C47C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141CFEAB-7D7E-451B-836D-65629BDAB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8E7B902D-D5C9-4C2E-A605-44A901261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D78DD7F6-DC2B-4181-96F8-BF7451A75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90571331-27AA-4D9E-8633-113EAE58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1489993E-51BD-4658-A996-CA6EBC97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xmlns="" id="{E9AD5DA8-0E1E-4DC3-AB27-1A1F81C3CE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52970"/>
            <a:ext cx="11979274" cy="42666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6839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A0867CD9-BA3B-4F93-9E5A-D04E3A38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2E60122E-D2FA-41D9-831D-7AED75A18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420" y="1608058"/>
            <a:ext cx="11567160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54FF8C31-2B1B-400D-8998-55AA3E011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843F-005E-4BBB-93CB-D8981BF04794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56743DCA-25C2-42B1-977B-152D7EC51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323A341-EB5C-4E08-97BB-68A645046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14D10-1807-4794-AC98-F0C4F63466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13FD08DE-AE2B-457C-87CB-C545119ABA35}"/>
              </a:ext>
            </a:extLst>
          </p:cNvPr>
          <p:cNvSpPr/>
          <p:nvPr userDrawn="1"/>
        </p:nvSpPr>
        <p:spPr>
          <a:xfrm>
            <a:off x="0" y="0"/>
            <a:ext cx="12192000" cy="5214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0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800" b="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ビデオ 4">
            <a:extLst>
              <a:ext uri="{FF2B5EF4-FFF2-40B4-BE49-F238E27FC236}">
                <a16:creationId xmlns:a16="http://schemas.microsoft.com/office/drawing/2014/main" xmlns="" id="{986AEF5D-2288-4794-86C9-5574FC1D5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620" y="1352434"/>
            <a:ext cx="12170664" cy="45911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r>
              <a:rPr lang="ja-JP" altLang="en-US" sz="72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HGP明朝E" panose="02020900000000000000" pitchFamily="18" charset="-128"/>
              </a:rPr>
              <a:t>人工知能（</a:t>
            </a:r>
            <a:r>
              <a:rPr lang="en-US" altLang="ja-JP" sz="72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HGP明朝E" panose="02020900000000000000" pitchFamily="18" charset="-128"/>
              </a:rPr>
              <a:t>AI</a:t>
            </a:r>
            <a:r>
              <a:rPr kumimoji="1" lang="ja-JP" altLang="en-US" sz="72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HGP明朝E" panose="02020900000000000000" pitchFamily="18" charset="-128"/>
              </a:rPr>
              <a:t>）と人間を考える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xmlns="" id="{A28BE9AF-8515-4BBB-B065-98C40D88D6F1}"/>
              </a:ext>
            </a:extLst>
          </p:cNvPr>
          <p:cNvSpPr txBox="1">
            <a:spLocks/>
          </p:cNvSpPr>
          <p:nvPr/>
        </p:nvSpPr>
        <p:spPr>
          <a:xfrm>
            <a:off x="64008" y="220451"/>
            <a:ext cx="10058400" cy="1710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5200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情報</a:t>
            </a:r>
            <a:r>
              <a:rPr lang="en-US" altLang="ja-JP" sz="5200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×</a:t>
            </a:r>
            <a:r>
              <a:rPr lang="ja-JP" altLang="en-US" sz="5200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倫理</a:t>
            </a:r>
            <a:endParaRPr lang="ja-JP" altLang="en-US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7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51D74599-AB74-4931-B4B1-57F2EB450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64D40D03-DF66-4327-A4E8-E2CB2896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0" y="558613"/>
            <a:ext cx="7016342" cy="367163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63C54C72-7B86-4E8B-9816-569967C85F4A}"/>
              </a:ext>
            </a:extLst>
          </p:cNvPr>
          <p:cNvSpPr/>
          <p:nvPr/>
        </p:nvSpPr>
        <p:spPr>
          <a:xfrm>
            <a:off x="183810" y="4230247"/>
            <a:ext cx="11824379" cy="2308324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「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ES</a:t>
            </a:r>
            <a:r>
              <a:rPr lang="ja-JP" altLang="en-US" sz="2400" dirty="0" err="1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の合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否判定に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AI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を活用する動き」を聞いたところ、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文系では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496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人中、</a:t>
            </a:r>
            <a:r>
              <a:rPr lang="ja-JP" altLang="en-US" sz="2400" b="1" dirty="0">
                <a:highlight>
                  <a:srgbClr val="57B0E2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賛成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が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19%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95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人）と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2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割を切っている。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2400" b="1" dirty="0">
                <a:highlight>
                  <a:srgbClr val="FFFF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どちらとも言えない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は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42%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210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人）、</a:t>
            </a:r>
            <a:r>
              <a:rPr lang="ja-JP" altLang="en-US" sz="2400" b="1" dirty="0">
                <a:highlight>
                  <a:srgbClr val="FF00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反対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は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39%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191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人）となった。</a:t>
            </a:r>
          </a:p>
          <a:p>
            <a:pPr algn="ctr"/>
            <a:endParaRPr lang="ja-JP" altLang="en-US" sz="2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理系は文系より容認派が少し多く、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306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人中</a:t>
            </a:r>
            <a:r>
              <a:rPr lang="ja-JP" altLang="en-US" sz="2400" b="1" dirty="0">
                <a:highlight>
                  <a:srgbClr val="57B0E2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賛成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は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25%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76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名）となった。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ただ、</a:t>
            </a:r>
            <a:r>
              <a:rPr lang="ja-JP" altLang="en-US" sz="2400" b="1" dirty="0">
                <a:highlight>
                  <a:srgbClr val="FFFF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どちらとも言えない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が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42%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130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人）、</a:t>
            </a:r>
            <a:r>
              <a:rPr lang="ja-JP" altLang="en-US" sz="2400" b="1" dirty="0">
                <a:highlight>
                  <a:srgbClr val="FF00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反対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が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33%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100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人）となっている。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B4DEB5FF-8589-4B42-A1AE-41A7A691EAA5}"/>
              </a:ext>
            </a:extLst>
          </p:cNvPr>
          <p:cNvSpPr txBox="1"/>
          <p:nvPr/>
        </p:nvSpPr>
        <p:spPr>
          <a:xfrm>
            <a:off x="7177866" y="1917377"/>
            <a:ext cx="4543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➡</a:t>
            </a:r>
            <a:r>
              <a:rPr kumimoji="1"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classroom</a:t>
            </a:r>
            <a:r>
              <a:rPr kumimoji="1"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</a:t>
            </a:r>
            <a:endParaRPr kumimoji="1"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リンクを貼っています</a:t>
            </a:r>
            <a:endParaRPr kumimoji="1" lang="ja-JP" altLang="en-US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461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23DA332D-2E25-47D5-996C-33F7611A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217" y="535133"/>
            <a:ext cx="7149565" cy="45585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12184608-6868-498C-94B4-BC9709848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35" y="5120349"/>
            <a:ext cx="4198291" cy="1641906"/>
          </a:xfrm>
          <a:prstGeom prst="rect">
            <a:avLst/>
          </a:prstGeom>
        </p:spPr>
      </p:pic>
      <p:pic>
        <p:nvPicPr>
          <p:cNvPr id="6" name="Picture 2" descr="SAPPORO 乾杯をもっとおいしく">
            <a:extLst>
              <a:ext uri="{FF2B5EF4-FFF2-40B4-BE49-F238E27FC236}">
                <a16:creationId xmlns:a16="http://schemas.microsoft.com/office/drawing/2014/main" xmlns="" id="{F364301C-2B25-436A-A92A-191321BB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59"/>
            <a:ext cx="1585025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5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CF4BFB72-D4AF-459F-9F26-2F837639D665}"/>
              </a:ext>
            </a:extLst>
          </p:cNvPr>
          <p:cNvSpPr/>
          <p:nvPr/>
        </p:nvSpPr>
        <p:spPr>
          <a:xfrm>
            <a:off x="53181" y="1167486"/>
            <a:ext cx="120856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サッポロビール（株）は、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2019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年度新卒採用の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エントリーシート選考において、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AI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を活用することを決定しました。</a:t>
            </a:r>
          </a:p>
          <a:p>
            <a:endParaRPr lang="ja-JP" altLang="en-US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新卒の採用活動では、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大勢の応募者から</a:t>
            </a:r>
            <a: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短期間で選考する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ことが求められており、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膨大な時間を要して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います。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これを改善することで、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より一層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コミュニケーション重視の採用活動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を目指します。</a:t>
            </a:r>
          </a:p>
        </p:txBody>
      </p:sp>
      <p:pic>
        <p:nvPicPr>
          <p:cNvPr id="5" name="Picture 2" descr="SAPPORO 乾杯をもっとおいしく">
            <a:extLst>
              <a:ext uri="{FF2B5EF4-FFF2-40B4-BE49-F238E27FC236}">
                <a16:creationId xmlns:a16="http://schemas.microsoft.com/office/drawing/2014/main" xmlns="" id="{2F964E2F-6556-4D68-BB70-AEACB1D6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59"/>
            <a:ext cx="1585025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723BD0DC-1E06-4AEC-96CE-4A444A4A5B29}"/>
              </a:ext>
            </a:extLst>
          </p:cNvPr>
          <p:cNvSpPr/>
          <p:nvPr/>
        </p:nvSpPr>
        <p:spPr>
          <a:xfrm>
            <a:off x="1504638" y="640111"/>
            <a:ext cx="2959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【</a:t>
            </a: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プレスリリースより</a:t>
            </a:r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】</a:t>
            </a:r>
            <a:endParaRPr lang="ja-JP" altLang="en-US" sz="2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23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CF4BFB72-D4AF-459F-9F26-2F837639D665}"/>
              </a:ext>
            </a:extLst>
          </p:cNvPr>
          <p:cNvSpPr/>
          <p:nvPr/>
        </p:nvSpPr>
        <p:spPr>
          <a:xfrm>
            <a:off x="53181" y="1167486"/>
            <a:ext cx="120856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昨年、試験的に取り入れたところ、人事担当者が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エントリーシート選考にかける時間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を、これまでの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約</a:t>
            </a:r>
            <a: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40%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削減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できる効果を得たことから、今年本格的に導入します。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削減した時間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は、セミナーなどの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応募者との直接のコミュニケーションの場を増やす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ことに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充てていきます。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またこれにより、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エントリーシートの応募期間延長も可能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になります。</a:t>
            </a:r>
          </a:p>
        </p:txBody>
      </p:sp>
      <p:pic>
        <p:nvPicPr>
          <p:cNvPr id="4" name="Picture 2" descr="SAPPORO 乾杯をもっとおいしく">
            <a:extLst>
              <a:ext uri="{FF2B5EF4-FFF2-40B4-BE49-F238E27FC236}">
                <a16:creationId xmlns:a16="http://schemas.microsoft.com/office/drawing/2014/main" xmlns="" id="{CB677116-2D27-4442-BD33-C158BFC2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59"/>
            <a:ext cx="1585025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883A2537-34C6-410D-BB75-E5F8535EABAF}"/>
              </a:ext>
            </a:extLst>
          </p:cNvPr>
          <p:cNvSpPr/>
          <p:nvPr/>
        </p:nvSpPr>
        <p:spPr>
          <a:xfrm>
            <a:off x="1504638" y="640111"/>
            <a:ext cx="2959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【</a:t>
            </a: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プレスリリースより</a:t>
            </a:r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】</a:t>
            </a:r>
            <a:endParaRPr lang="ja-JP" altLang="en-US" sz="2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797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CF4BFB72-D4AF-459F-9F26-2F837639D665}"/>
              </a:ext>
            </a:extLst>
          </p:cNvPr>
          <p:cNvSpPr/>
          <p:nvPr/>
        </p:nvSpPr>
        <p:spPr>
          <a:xfrm>
            <a:off x="53181" y="1167486"/>
            <a:ext cx="120856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具体的には、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過去の</a:t>
            </a:r>
            <a:r>
              <a:rPr lang="ja-JP" altLang="en-US" sz="3600" u="sng" dirty="0">
                <a:solidFill>
                  <a:srgbClr val="0070C0"/>
                </a:solidFill>
                <a:highlight>
                  <a:srgbClr val="FFFF00"/>
                </a:highlight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データを学習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させた</a:t>
            </a:r>
            <a: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AI</a:t>
            </a: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に、</a:t>
            </a:r>
            <a: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応募者のエントリーシートを読み込ませ、</a:t>
            </a:r>
            <a: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6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合格基準を満たす評価となった応募者を選考通過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とし、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それ以外のエントリーシートは、これまで通り人事担当者が</a:t>
            </a:r>
            <a:r>
              <a:rPr lang="en-US" altLang="ja-JP" sz="36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6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6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全て内容を確認し、最終的な合否の判断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を行います。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これにより、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en-US" altLang="ja-JP" sz="3600" u="sng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AI</a:t>
            </a:r>
            <a:r>
              <a:rPr lang="ja-JP" altLang="en-US" sz="3600" u="sng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の客観的かつ一貫性のある判断基準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を活用することで、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より適正な選考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を行っていきます。</a:t>
            </a:r>
          </a:p>
        </p:txBody>
      </p:sp>
      <p:pic>
        <p:nvPicPr>
          <p:cNvPr id="4" name="Picture 2" descr="SAPPORO 乾杯をもっとおいしく">
            <a:extLst>
              <a:ext uri="{FF2B5EF4-FFF2-40B4-BE49-F238E27FC236}">
                <a16:creationId xmlns:a16="http://schemas.microsoft.com/office/drawing/2014/main" xmlns="" id="{592B4E3A-691F-40F3-ACF5-9F0737C4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59"/>
            <a:ext cx="1585025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4975FE44-C6B7-448C-AAC3-246DB8523759}"/>
              </a:ext>
            </a:extLst>
          </p:cNvPr>
          <p:cNvSpPr/>
          <p:nvPr/>
        </p:nvSpPr>
        <p:spPr>
          <a:xfrm>
            <a:off x="1504638" y="640111"/>
            <a:ext cx="2959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【</a:t>
            </a:r>
            <a:r>
              <a:rPr lang="ja-JP" altLang="en-US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プレスリリースより</a:t>
            </a:r>
            <a:r>
              <a:rPr lang="en-US" altLang="ja-JP" sz="24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】</a:t>
            </a:r>
            <a:endParaRPr lang="ja-JP" altLang="en-US" sz="24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876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BA388D88-7BF5-489C-983E-230C1A8AF82C}"/>
              </a:ext>
            </a:extLst>
          </p:cNvPr>
          <p:cNvSpPr/>
          <p:nvPr/>
        </p:nvSpPr>
        <p:spPr>
          <a:xfrm>
            <a:off x="106362" y="1228397"/>
            <a:ext cx="1208563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具体的には、文章中のどのような特徴を捉えて</a:t>
            </a:r>
            <a: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判断しているのですか？</a:t>
            </a:r>
            <a: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4000" b="1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sz="4000" dirty="0">
              <a:solidFill>
                <a:srgbClr val="333333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  <a:p>
            <a:r>
              <a:rPr lang="ja-JP" altLang="en-US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実は、何をどう判断しているのかについては完全に</a:t>
            </a:r>
            <a:r>
              <a:rPr lang="en-US" altLang="ja-JP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ブラックボックス</a:t>
            </a:r>
            <a:r>
              <a:rPr lang="ja-JP" altLang="en-US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であり、私たちも分からないのです。</a:t>
            </a:r>
            <a:r>
              <a:rPr lang="en-US" altLang="ja-JP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ja-JP" altLang="en-US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先ほども申し上げた通り、</a:t>
            </a:r>
            <a:r>
              <a:rPr lang="ja-JP" altLang="en-US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過去の文章を大量に読ませ、</a:t>
            </a:r>
            <a:r>
              <a:rPr lang="en-US" altLang="ja-JP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合格と不合格の</a:t>
            </a:r>
            <a:r>
              <a:rPr lang="en-US" altLang="ja-JP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ES</a:t>
            </a:r>
            <a:r>
              <a:rPr lang="ja-JP" altLang="en-US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の特徴をワトソン</a:t>
            </a:r>
            <a:r>
              <a:rPr lang="en-US" altLang="ja-JP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(IBM</a:t>
            </a:r>
            <a:r>
              <a:rPr lang="ja-JP" altLang="en-US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開発の</a:t>
            </a:r>
            <a:r>
              <a:rPr lang="en-US" altLang="ja-JP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AI)</a:t>
            </a:r>
            <a:r>
              <a:rPr lang="ja-JP" altLang="en-US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自身が</a:t>
            </a:r>
            <a:r>
              <a:rPr lang="en-US" altLang="ja-JP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学習して判断している</a:t>
            </a:r>
            <a:r>
              <a:rPr lang="ja-JP" altLang="en-US" sz="3600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ので。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2C027E1B-C3A4-4EC7-94EB-AEB17595E526}"/>
              </a:ext>
            </a:extLst>
          </p:cNvPr>
          <p:cNvSpPr/>
          <p:nvPr/>
        </p:nvSpPr>
        <p:spPr>
          <a:xfrm>
            <a:off x="6034545" y="520511"/>
            <a:ext cx="6157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ソフトバンクが新卒の「</a:t>
            </a:r>
            <a: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ES</a:t>
            </a:r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選考」を</a:t>
            </a:r>
            <a: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AI</a:t>
            </a:r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に任せた理由 </a:t>
            </a:r>
            <a: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出典：</a:t>
            </a:r>
            <a: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 </a:t>
            </a:r>
            <a:r>
              <a:rPr lang="en-US" altLang="ja-JP" sz="2000" b="1" dirty="0" err="1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ITmedia</a:t>
            </a:r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ビジネス</a:t>
            </a:r>
            <a:r>
              <a:rPr lang="en-US" altLang="ja-JP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ONLINE(2017.08.29</a:t>
            </a:r>
            <a:r>
              <a:rPr lang="ja-JP" altLang="en-US" sz="2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より）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B97C18D4-0CDE-4E45-986B-68499FD2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3" y="624804"/>
            <a:ext cx="3125635" cy="45842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1AF54831-249F-484C-9A8C-F06A6A6BEDF6}"/>
              </a:ext>
            </a:extLst>
          </p:cNvPr>
          <p:cNvSpPr/>
          <p:nvPr/>
        </p:nvSpPr>
        <p:spPr>
          <a:xfrm>
            <a:off x="121623" y="2794391"/>
            <a:ext cx="7580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回答者：人材採用部 採用企画課の安藤公美 </a:t>
            </a:r>
            <a:r>
              <a:rPr lang="ja-JP" altLang="en-US" sz="2800" b="1" dirty="0"/>
              <a:t>氏</a:t>
            </a:r>
          </a:p>
        </p:txBody>
      </p:sp>
    </p:spTree>
    <p:extLst>
      <p:ext uri="{BB962C8B-B14F-4D97-AF65-F5344CB8AC3E}">
        <p14:creationId xmlns:p14="http://schemas.microsoft.com/office/powerpoint/2010/main" val="18676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B97C18D4-0CDE-4E45-986B-68499FD2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3" y="624804"/>
            <a:ext cx="3125635" cy="4584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ABD7B1B8-B0E3-4EC4-9A96-B4F84EC22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61" y="1279296"/>
            <a:ext cx="11644278" cy="55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6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BA388D88-7BF5-489C-983E-230C1A8AF82C}"/>
              </a:ext>
            </a:extLst>
          </p:cNvPr>
          <p:cNvSpPr/>
          <p:nvPr/>
        </p:nvSpPr>
        <p:spPr>
          <a:xfrm>
            <a:off x="106363" y="717273"/>
            <a:ext cx="120856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ブラックボックス　</a:t>
            </a:r>
            <a:r>
              <a:rPr lang="ja-JP" altLang="en-US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（⇔　説明可能な</a:t>
            </a:r>
            <a:r>
              <a:rPr lang="en-US" altLang="ja-JP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r>
              <a:rPr lang="ja-JP" altLang="en-US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）</a:t>
            </a:r>
            <a:endParaRPr lang="ja-JP" altLang="en-US" sz="4000" dirty="0">
              <a:solidFill>
                <a:srgbClr val="333333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xmlns="" id="{77971011-C379-4643-9F73-C0CF78CEA5C1}"/>
              </a:ext>
            </a:extLst>
          </p:cNvPr>
          <p:cNvSpPr/>
          <p:nvPr/>
        </p:nvSpPr>
        <p:spPr>
          <a:xfrm>
            <a:off x="121909" y="2824474"/>
            <a:ext cx="1926626" cy="192662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xmlns="" id="{8F2C2784-39C9-4C58-BB19-EAEFD9DB8EFB}"/>
              </a:ext>
            </a:extLst>
          </p:cNvPr>
          <p:cNvSpPr/>
          <p:nvPr/>
        </p:nvSpPr>
        <p:spPr>
          <a:xfrm>
            <a:off x="397006" y="3130158"/>
            <a:ext cx="411789" cy="411789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xmlns="" id="{075B0F5D-2D13-4395-AE3C-67F25B890383}"/>
              </a:ext>
            </a:extLst>
          </p:cNvPr>
          <p:cNvSpPr/>
          <p:nvPr/>
        </p:nvSpPr>
        <p:spPr>
          <a:xfrm>
            <a:off x="1515942" y="3311861"/>
            <a:ext cx="411789" cy="411789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xmlns="" id="{58E39115-7012-4757-AF16-0467A2B8D337}"/>
              </a:ext>
            </a:extLst>
          </p:cNvPr>
          <p:cNvSpPr/>
          <p:nvPr/>
        </p:nvSpPr>
        <p:spPr>
          <a:xfrm>
            <a:off x="1379669" y="3861579"/>
            <a:ext cx="411789" cy="411789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xmlns="" id="{EBC312D1-E831-4E7F-BE0F-09631BE6D351}"/>
              </a:ext>
            </a:extLst>
          </p:cNvPr>
          <p:cNvSpPr/>
          <p:nvPr/>
        </p:nvSpPr>
        <p:spPr>
          <a:xfrm>
            <a:off x="544895" y="4110711"/>
            <a:ext cx="411789" cy="411789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xmlns="" id="{28A8956C-282A-4147-A453-3911B6FAF54D}"/>
              </a:ext>
            </a:extLst>
          </p:cNvPr>
          <p:cNvSpPr/>
          <p:nvPr/>
        </p:nvSpPr>
        <p:spPr>
          <a:xfrm>
            <a:off x="3321764" y="2471829"/>
            <a:ext cx="3699620" cy="2566066"/>
          </a:xfrm>
          <a:prstGeom prst="cube">
            <a:avLst>
              <a:gd name="adj" fmla="val 14036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ブラックボックスな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（説明可能ではない）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endParaRPr kumimoji="1" lang="ja-JP" altLang="en-US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xmlns="" id="{C2A89373-7B54-40F1-9E64-02BFAC56EA55}"/>
              </a:ext>
            </a:extLst>
          </p:cNvPr>
          <p:cNvSpPr/>
          <p:nvPr/>
        </p:nvSpPr>
        <p:spPr>
          <a:xfrm>
            <a:off x="2229670" y="3605833"/>
            <a:ext cx="978313" cy="4129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xmlns="" id="{0137C5F5-86C4-453D-83F7-316AE3440392}"/>
              </a:ext>
            </a:extLst>
          </p:cNvPr>
          <p:cNvSpPr/>
          <p:nvPr/>
        </p:nvSpPr>
        <p:spPr>
          <a:xfrm>
            <a:off x="7245658" y="3554488"/>
            <a:ext cx="978313" cy="4129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FDE62DCA-98FC-42F9-A541-9AB52F5541F3}"/>
              </a:ext>
            </a:extLst>
          </p:cNvPr>
          <p:cNvSpPr/>
          <p:nvPr/>
        </p:nvSpPr>
        <p:spPr>
          <a:xfrm>
            <a:off x="8221520" y="3362499"/>
            <a:ext cx="40030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「根拠はわかりませんが、</a:t>
            </a:r>
            <a:endParaRPr lang="en-US" altLang="ja-JP" sz="28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80</a:t>
            </a:r>
            <a:r>
              <a:rPr lang="ja-JP" altLang="en-US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％の確率で癌です」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E0684120-E9A0-49F8-AEE4-D646B6496D61}"/>
              </a:ext>
            </a:extLst>
          </p:cNvPr>
          <p:cNvSpPr/>
          <p:nvPr/>
        </p:nvSpPr>
        <p:spPr>
          <a:xfrm>
            <a:off x="355749" y="475663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病理画像</a:t>
            </a:r>
          </a:p>
        </p:txBody>
      </p:sp>
    </p:spTree>
    <p:extLst>
      <p:ext uri="{BB962C8B-B14F-4D97-AF65-F5344CB8AC3E}">
        <p14:creationId xmlns:p14="http://schemas.microsoft.com/office/powerpoint/2010/main" val="393233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FDC33AE0-F99E-4833-83E6-973F98644F4D}"/>
              </a:ext>
            </a:extLst>
          </p:cNvPr>
          <p:cNvSpPr/>
          <p:nvPr/>
        </p:nvSpPr>
        <p:spPr>
          <a:xfrm>
            <a:off x="1198301" y="5786783"/>
            <a:ext cx="9901759" cy="707886"/>
          </a:xfrm>
          <a:prstGeom prst="rect">
            <a:avLst/>
          </a:prstGeom>
          <a:solidFill>
            <a:srgbClr val="FFFF00">
              <a:alpha val="32941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📝   微分</a:t>
            </a:r>
            <a:r>
              <a:rPr lang="en-US" altLang="ja-JP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(</a:t>
            </a:r>
            <a:r>
              <a:rPr lang="ja-JP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積分</a:t>
            </a:r>
            <a:r>
              <a:rPr lang="en-US" altLang="ja-JP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)</a:t>
            </a:r>
            <a:r>
              <a:rPr lang="ja-JP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・線形代数・確率統計 </a:t>
            </a:r>
            <a:r>
              <a:rPr lang="ja-JP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等々</a:t>
            </a:r>
            <a:endParaRPr lang="en-US" altLang="ja-JP" sz="4000" dirty="0">
              <a:solidFill>
                <a:schemeClr val="tx1">
                  <a:lumMod val="65000"/>
                  <a:lumOff val="35000"/>
                </a:scheme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BA388D88-7BF5-489C-983E-230C1A8AF82C}"/>
              </a:ext>
            </a:extLst>
          </p:cNvPr>
          <p:cNvSpPr/>
          <p:nvPr/>
        </p:nvSpPr>
        <p:spPr>
          <a:xfrm>
            <a:off x="106363" y="717273"/>
            <a:ext cx="12085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u="sng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説明可能な</a:t>
            </a:r>
            <a:r>
              <a:rPr lang="en-US" altLang="ja-JP" sz="4400" u="sng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r>
              <a:rPr lang="en-US" altLang="ja-JP" sz="4000" u="sng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/>
            </a:r>
            <a:br>
              <a:rPr lang="en-US" altLang="ja-JP" sz="4000" u="sng" dirty="0">
                <a:solidFill>
                  <a:srgbClr val="333333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</a:br>
            <a:endParaRPr lang="ja-JP" altLang="en-US" sz="3600" u="sng" dirty="0">
              <a:solidFill>
                <a:srgbClr val="333333"/>
              </a:solidFill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2943A6B8-4A75-4CAE-9C39-F4485BB66A32}"/>
              </a:ext>
            </a:extLst>
          </p:cNvPr>
          <p:cNvSpPr/>
          <p:nvPr/>
        </p:nvSpPr>
        <p:spPr>
          <a:xfrm>
            <a:off x="106363" y="1670249"/>
            <a:ext cx="11979273" cy="360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「人への高度な提案」を目的とする活用の場面</a:t>
            </a:r>
            <a:r>
              <a:rPr lang="en-US" altLang="ja-JP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（病理診断、新商品開発、犯罪予測など）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40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なぜその結論が出たか</a:t>
            </a: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の</a:t>
            </a:r>
            <a:r>
              <a:rPr lang="ja-JP" altLang="en-US" sz="40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ロジックを知る必要</a:t>
            </a: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、</a:t>
            </a:r>
            <a:r>
              <a:rPr lang="en-US" altLang="ja-JP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「説明可能な</a:t>
            </a:r>
            <a:r>
              <a:rPr lang="en-US" altLang="ja-JP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AI</a:t>
            </a: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」であることが求められる。</a:t>
            </a:r>
          </a:p>
        </p:txBody>
      </p:sp>
    </p:spTree>
    <p:extLst>
      <p:ext uri="{BB962C8B-B14F-4D97-AF65-F5344CB8AC3E}">
        <p14:creationId xmlns:p14="http://schemas.microsoft.com/office/powerpoint/2010/main" val="28657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xmlns="" id="{391F24BF-7750-4D54-A679-02DA7B829133}"/>
              </a:ext>
            </a:extLst>
          </p:cNvPr>
          <p:cNvSpPr txBox="1">
            <a:spLocks/>
          </p:cNvSpPr>
          <p:nvPr/>
        </p:nvSpPr>
        <p:spPr>
          <a:xfrm>
            <a:off x="1066800" y="1122363"/>
            <a:ext cx="10058400" cy="49645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ctr"/>
            <a:r>
              <a:rPr lang="ja-JP" altLang="en-US" sz="6000" dirty="0">
                <a:solidFill>
                  <a:srgbClr val="FF0000"/>
                </a:solidFill>
              </a:rPr>
              <a:t>学習</a:t>
            </a:r>
            <a:r>
              <a:rPr lang="ja-JP" altLang="en-US" sz="6000" dirty="0"/>
              <a:t>・推論のイメージ</a:t>
            </a:r>
          </a:p>
        </p:txBody>
      </p:sp>
    </p:spTree>
    <p:extLst>
      <p:ext uri="{BB962C8B-B14F-4D97-AF65-F5344CB8AC3E}">
        <p14:creationId xmlns:p14="http://schemas.microsoft.com/office/powerpoint/2010/main" val="294162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A0FABCD-0A6B-41A4-9326-CCB5B70B2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8791"/>
            <a:ext cx="12170664" cy="3420194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ja-JP" altLang="en-US" sz="5400" dirty="0">
                <a:solidFill>
                  <a:srgbClr val="0070C0"/>
                </a:solidFill>
              </a:rPr>
              <a:t>人工知能（</a:t>
            </a:r>
            <a:r>
              <a:rPr lang="en-US" altLang="ja-JP" sz="5400" dirty="0">
                <a:solidFill>
                  <a:srgbClr val="0070C0"/>
                </a:solidFill>
              </a:rPr>
              <a:t>AI</a:t>
            </a:r>
            <a:r>
              <a:rPr lang="ja-JP" altLang="en-US" sz="5400" dirty="0">
                <a:solidFill>
                  <a:srgbClr val="0070C0"/>
                </a:solidFill>
              </a:rPr>
              <a:t>）</a:t>
            </a:r>
            <a:r>
              <a:rPr lang="ja-JP" altLang="en-US" sz="5400" dirty="0"/>
              <a:t>と</a:t>
            </a:r>
            <a:r>
              <a:rPr lang="ja-JP" altLang="en-US" sz="5400" dirty="0">
                <a:solidFill>
                  <a:srgbClr val="FF0000"/>
                </a:solidFill>
              </a:rPr>
              <a:t>人間</a:t>
            </a:r>
            <a:r>
              <a:rPr lang="ja-JP" altLang="en-US" sz="5400" dirty="0"/>
              <a:t>との関係</a:t>
            </a: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について、</a:t>
            </a:r>
            <a:r>
              <a:rPr lang="en-US" altLang="ja-JP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/>
            </a:r>
            <a:br>
              <a:rPr lang="en-US" altLang="ja-JP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人工知能の</a:t>
            </a:r>
            <a:r>
              <a:rPr lang="ja-JP" altLang="en-US" sz="5400" dirty="0"/>
              <a:t>「</a:t>
            </a:r>
            <a:r>
              <a:rPr lang="ja-JP" altLang="en-US" sz="5400" u="sng" dirty="0">
                <a:solidFill>
                  <a:srgbClr val="00B050"/>
                </a:solidFill>
              </a:rPr>
              <a:t>学習</a:t>
            </a:r>
            <a:r>
              <a:rPr lang="ja-JP" altLang="en-US" sz="5400" dirty="0"/>
              <a:t>」</a:t>
            </a: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を通して、</a:t>
            </a:r>
            <a:r>
              <a:rPr lang="ja-JP" altLang="en-US" sz="5400" dirty="0"/>
              <a:t/>
            </a:r>
            <a:br>
              <a:rPr lang="ja-JP" altLang="en-US" sz="5400" dirty="0"/>
            </a:br>
            <a:r>
              <a:rPr lang="ja-JP" altLang="en-US" sz="5400" dirty="0"/>
              <a:t>関わり方を</a:t>
            </a:r>
            <a:r>
              <a:rPr lang="ja-JP" altLang="en-US" sz="5400" b="1" dirty="0"/>
              <a:t>考える</a:t>
            </a:r>
            <a:endParaRPr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u="sng" dirty="0"/>
              <a:t>★</a:t>
            </a:r>
            <a:r>
              <a:rPr lang="en-US" altLang="ja-JP" sz="4800" u="sng" dirty="0"/>
              <a:t> </a:t>
            </a:r>
            <a:r>
              <a:rPr lang="ja-JP" altLang="en-US" sz="4800" u="sng" dirty="0"/>
              <a:t>本時のテーマ</a:t>
            </a:r>
          </a:p>
        </p:txBody>
      </p:sp>
    </p:spTree>
    <p:extLst>
      <p:ext uri="{BB962C8B-B14F-4D97-AF65-F5344CB8AC3E}">
        <p14:creationId xmlns:p14="http://schemas.microsoft.com/office/powerpoint/2010/main" val="205925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人間（</a:t>
            </a:r>
            <a:r>
              <a:rPr lang="en-US" altLang="ja-JP" sz="4800" dirty="0"/>
              <a:t>0</a:t>
            </a:r>
            <a:r>
              <a:rPr lang="ja-JP" altLang="en-US" sz="4800" dirty="0"/>
              <a:t>歳 赤ちゃん</a:t>
            </a:r>
            <a:r>
              <a:rPr lang="en-US" altLang="ja-JP" sz="4800" dirty="0"/>
              <a:t>)</a:t>
            </a:r>
            <a:r>
              <a:rPr lang="ja-JP" altLang="en-US" sz="4800" dirty="0"/>
              <a:t>を例に考える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78FB25AB-18C3-4688-B1BD-E71476F82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66" y="3288632"/>
            <a:ext cx="2095682" cy="1836579"/>
          </a:xfrm>
          <a:prstGeom prst="rect">
            <a:avLst/>
          </a:prstGeom>
        </p:spPr>
      </p:pic>
      <p:pic>
        <p:nvPicPr>
          <p:cNvPr id="9" name="グラフィックス 8" descr="犬">
            <a:extLst>
              <a:ext uri="{FF2B5EF4-FFF2-40B4-BE49-F238E27FC236}">
                <a16:creationId xmlns:a16="http://schemas.microsoft.com/office/drawing/2014/main" xmlns="" id="{87FC8F7E-19DA-4133-A1AC-CC653F89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568083" y="2395167"/>
            <a:ext cx="2869780" cy="28697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54DC2BCC-E689-4761-898A-2E097F84B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311" y="3315928"/>
            <a:ext cx="2042337" cy="17298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A0FABCD-0A6B-41A4-9326-CCB5B70B2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6207" y="2551450"/>
            <a:ext cx="1990001" cy="1755100"/>
          </a:xfrm>
        </p:spPr>
        <p:txBody>
          <a:bodyPr anchor="ctr">
            <a:norm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　犬</a:t>
            </a:r>
            <a:r>
              <a:rPr lang="ja-JP" altLang="en-US" dirty="0"/>
              <a:t>！</a:t>
            </a:r>
            <a:endParaRPr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" name="乗算記号 10">
            <a:extLst>
              <a:ext uri="{FF2B5EF4-FFF2-40B4-BE49-F238E27FC236}">
                <a16:creationId xmlns:a16="http://schemas.microsoft.com/office/drawing/2014/main" xmlns="" id="{B5C30F53-4BC8-4FA6-A7BA-52EEB007AB01}"/>
              </a:ext>
            </a:extLst>
          </p:cNvPr>
          <p:cNvSpPr/>
          <p:nvPr/>
        </p:nvSpPr>
        <p:spPr>
          <a:xfrm>
            <a:off x="-1879240" y="646658"/>
            <a:ext cx="15339208" cy="5945039"/>
          </a:xfrm>
          <a:prstGeom prst="mathMultiply">
            <a:avLst>
              <a:gd name="adj1" fmla="val 437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494C3B9-0DA7-4262-A5AE-005B9F3B8173}"/>
              </a:ext>
            </a:extLst>
          </p:cNvPr>
          <p:cNvSpPr/>
          <p:nvPr/>
        </p:nvSpPr>
        <p:spPr>
          <a:xfrm>
            <a:off x="1204276" y="5337698"/>
            <a:ext cx="97834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なぜ人間は成長していくと、</a:t>
            </a:r>
            <a:r>
              <a:rPr lang="en-US" altLang="ja-JP" sz="48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8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8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犬や猫を識別することができるのか？</a:t>
            </a:r>
          </a:p>
        </p:txBody>
      </p:sp>
    </p:spTree>
    <p:extLst>
      <p:ext uri="{BB962C8B-B14F-4D97-AF65-F5344CB8AC3E}">
        <p14:creationId xmlns:p14="http://schemas.microsoft.com/office/powerpoint/2010/main" val="26174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人間（</a:t>
            </a:r>
            <a:r>
              <a:rPr lang="en-US" altLang="ja-JP" sz="4800" dirty="0"/>
              <a:t>0</a:t>
            </a:r>
            <a:r>
              <a:rPr lang="ja-JP" altLang="en-US" sz="4800" dirty="0"/>
              <a:t>歳 赤ちゃん</a:t>
            </a:r>
            <a:r>
              <a:rPr lang="en-US" altLang="ja-JP" sz="4800" dirty="0"/>
              <a:t>)</a:t>
            </a:r>
            <a:r>
              <a:rPr lang="ja-JP" altLang="en-US" sz="4800" dirty="0"/>
              <a:t>を例に考える</a:t>
            </a:r>
          </a:p>
        </p:txBody>
      </p:sp>
      <p:pic>
        <p:nvPicPr>
          <p:cNvPr id="9" name="グラフィックス 8" descr="犬">
            <a:extLst>
              <a:ext uri="{FF2B5EF4-FFF2-40B4-BE49-F238E27FC236}">
                <a16:creationId xmlns:a16="http://schemas.microsoft.com/office/drawing/2014/main" xmlns="" id="{87FC8F7E-19DA-4133-A1AC-CC653F89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568083" y="2395167"/>
            <a:ext cx="2869780" cy="286978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B226758C-004B-4916-894F-D8CAD64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1" y="2690536"/>
            <a:ext cx="1630821" cy="19889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A0FABCD-0A6B-41A4-9326-CCB5B70B2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809" y="1552035"/>
            <a:ext cx="4974335" cy="1138501"/>
          </a:xfrm>
          <a:prstGeom prst="wedgeRoundRectCallout">
            <a:avLst>
              <a:gd name="adj1" fmla="val -43330"/>
              <a:gd name="adj2" fmla="val 77164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anchor="ctr">
            <a:normAutofit fontScale="90000"/>
          </a:bodyPr>
          <a:lstStyle/>
          <a:p>
            <a:pPr algn="l"/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犬がいるわね！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あれは「犬」っていうんだよ</a:t>
            </a:r>
            <a:endParaRPr lang="ja-JP" altLang="en-US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4E713C8F-E85B-4B6A-BDE8-B52C3DDDD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311" y="3315928"/>
            <a:ext cx="2042337" cy="17298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39EFAA59-F07B-4301-8DA3-FA44225BB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2973" y="1396018"/>
            <a:ext cx="2661394" cy="14740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47D6F68F-6753-4FE3-848A-FE0793FA52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438" y="3810772"/>
            <a:ext cx="2065199" cy="173751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95E08FA0-1EEC-4D7E-84EC-8D4698BEBB5C}"/>
              </a:ext>
            </a:extLst>
          </p:cNvPr>
          <p:cNvSpPr/>
          <p:nvPr/>
        </p:nvSpPr>
        <p:spPr>
          <a:xfrm>
            <a:off x="934972" y="5620279"/>
            <a:ext cx="103220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回だけではなく、</a:t>
            </a:r>
            <a:r>
              <a:rPr lang="en-US" altLang="ja-JP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回、</a:t>
            </a:r>
            <a:r>
              <a:rPr lang="en-US" altLang="ja-JP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3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回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と赤ちゃんが見た生物が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「犬」であることを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繰り返して覚えさせていく</a:t>
            </a:r>
          </a:p>
        </p:txBody>
      </p:sp>
    </p:spTree>
    <p:extLst>
      <p:ext uri="{BB962C8B-B14F-4D97-AF65-F5344CB8AC3E}">
        <p14:creationId xmlns:p14="http://schemas.microsoft.com/office/powerpoint/2010/main" val="427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人間（</a:t>
            </a:r>
            <a:r>
              <a:rPr lang="en-US" altLang="ja-JP" sz="4800" dirty="0"/>
              <a:t>0</a:t>
            </a:r>
            <a:r>
              <a:rPr lang="ja-JP" altLang="en-US" sz="4800" dirty="0"/>
              <a:t>歳 赤ちゃん</a:t>
            </a:r>
            <a:r>
              <a:rPr lang="en-US" altLang="ja-JP" sz="4800" dirty="0"/>
              <a:t>)</a:t>
            </a:r>
            <a:r>
              <a:rPr lang="ja-JP" altLang="en-US" sz="4800" dirty="0"/>
              <a:t>を例に考える</a:t>
            </a:r>
          </a:p>
        </p:txBody>
      </p:sp>
      <p:pic>
        <p:nvPicPr>
          <p:cNvPr id="9" name="グラフィックス 8" descr="犬">
            <a:extLst>
              <a:ext uri="{FF2B5EF4-FFF2-40B4-BE49-F238E27FC236}">
                <a16:creationId xmlns:a16="http://schemas.microsoft.com/office/drawing/2014/main" xmlns="" id="{87FC8F7E-19DA-4133-A1AC-CC653F89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568083" y="2395167"/>
            <a:ext cx="2869780" cy="286978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B226758C-004B-4916-894F-D8CAD64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1" y="2690536"/>
            <a:ext cx="1630821" cy="19889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A0FABCD-0A6B-41A4-9326-CCB5B70B2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809" y="1552035"/>
            <a:ext cx="4974335" cy="1138501"/>
          </a:xfrm>
          <a:prstGeom prst="wedgeRoundRectCallout">
            <a:avLst>
              <a:gd name="adj1" fmla="val -43330"/>
              <a:gd name="adj2" fmla="val 77164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anchor="ctr">
            <a:normAutofit fontScale="90000"/>
          </a:bodyPr>
          <a:lstStyle/>
          <a:p>
            <a:pPr algn="l"/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犬がいるわね！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あれは「犬」っていうんだよ</a:t>
            </a:r>
            <a:endParaRPr lang="ja-JP" altLang="en-US" sz="3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4E713C8F-E85B-4B6A-BDE8-B52C3DDDD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311" y="3315928"/>
            <a:ext cx="2042337" cy="17298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39EFAA59-F07B-4301-8DA3-FA44225BB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2973" y="1396018"/>
            <a:ext cx="2661394" cy="14740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47D6F68F-6753-4FE3-848A-FE0793FA52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438" y="3810772"/>
            <a:ext cx="2065199" cy="173751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95E08FA0-1EEC-4D7E-84EC-8D4698BEBB5C}"/>
              </a:ext>
            </a:extLst>
          </p:cNvPr>
          <p:cNvSpPr/>
          <p:nvPr/>
        </p:nvSpPr>
        <p:spPr>
          <a:xfrm>
            <a:off x="4323719" y="3168337"/>
            <a:ext cx="35445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「学習」</a:t>
            </a:r>
          </a:p>
        </p:txBody>
      </p:sp>
    </p:spTree>
    <p:extLst>
      <p:ext uri="{BB962C8B-B14F-4D97-AF65-F5344CB8AC3E}">
        <p14:creationId xmlns:p14="http://schemas.microsoft.com/office/powerpoint/2010/main" val="14268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人間（</a:t>
            </a:r>
            <a:r>
              <a:rPr lang="en-US" altLang="ja-JP" sz="4800" dirty="0"/>
              <a:t>0</a:t>
            </a:r>
            <a:r>
              <a:rPr lang="ja-JP" altLang="en-US" sz="4800" dirty="0"/>
              <a:t>歳 赤ちゃん</a:t>
            </a:r>
            <a:r>
              <a:rPr lang="en-US" altLang="ja-JP" sz="4800" dirty="0"/>
              <a:t>)</a:t>
            </a:r>
            <a:r>
              <a:rPr lang="ja-JP" altLang="en-US" sz="4800" dirty="0"/>
              <a:t>を例に考える</a:t>
            </a:r>
          </a:p>
        </p:txBody>
      </p:sp>
      <p:pic>
        <p:nvPicPr>
          <p:cNvPr id="9" name="グラフィックス 8" descr="犬">
            <a:extLst>
              <a:ext uri="{FF2B5EF4-FFF2-40B4-BE49-F238E27FC236}">
                <a16:creationId xmlns:a16="http://schemas.microsoft.com/office/drawing/2014/main" xmlns="" id="{87FC8F7E-19DA-4133-A1AC-CC653F89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532476" y="2870000"/>
            <a:ext cx="1619915" cy="16199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B226758C-004B-4916-894F-D8CAD64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064" y="2101410"/>
            <a:ext cx="1225260" cy="14943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4E713C8F-E85B-4B6A-BDE8-B52C3DDDD3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062" y="3497185"/>
            <a:ext cx="1687882" cy="14296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39EFAA59-F07B-4301-8DA3-FA44225B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8681" y="2164264"/>
            <a:ext cx="1652516" cy="9152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47D6F68F-6753-4FE3-848A-FE0793FA52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3587" y="3946067"/>
            <a:ext cx="1165751" cy="98077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95E08FA0-1EEC-4D7E-84EC-8D4698BEBB5C}"/>
              </a:ext>
            </a:extLst>
          </p:cNvPr>
          <p:cNvSpPr/>
          <p:nvPr/>
        </p:nvSpPr>
        <p:spPr>
          <a:xfrm>
            <a:off x="291227" y="5784871"/>
            <a:ext cx="116461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学習した結果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をもとに何かの</a:t>
            </a:r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を行う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＝</a:t>
            </a:r>
            <a:r>
              <a:rPr lang="ja-JP" altLang="en-US" sz="6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推論</a:t>
            </a:r>
            <a:endParaRPr lang="ja-JP" altLang="en-US" sz="4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77694DBC-32A9-42C1-99D3-12C3D65AD59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66348" y="2454224"/>
            <a:ext cx="2852500" cy="2852500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xmlns="" id="{7649263F-B4DE-450F-B598-FA28DCC08F55}"/>
              </a:ext>
            </a:extLst>
          </p:cNvPr>
          <p:cNvSpPr/>
          <p:nvPr/>
        </p:nvSpPr>
        <p:spPr>
          <a:xfrm>
            <a:off x="3331535" y="3221944"/>
            <a:ext cx="1092230" cy="1179085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xmlns="" id="{D5F71E1D-E350-4512-BDFE-07ED89D109E0}"/>
              </a:ext>
            </a:extLst>
          </p:cNvPr>
          <p:cNvSpPr/>
          <p:nvPr/>
        </p:nvSpPr>
        <p:spPr>
          <a:xfrm>
            <a:off x="7997561" y="3254451"/>
            <a:ext cx="1092230" cy="1179085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xmlns="" id="{19F1B921-448F-47F4-87C6-87194783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6011" y="2378004"/>
            <a:ext cx="1990001" cy="1755100"/>
          </a:xfrm>
        </p:spPr>
        <p:txBody>
          <a:bodyPr anchor="ctr">
            <a:norm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　犬</a:t>
            </a:r>
            <a:r>
              <a:rPr lang="ja-JP" altLang="en-US" dirty="0"/>
              <a:t>！</a:t>
            </a:r>
            <a:endParaRPr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622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xmlns="" id="{A19C69A7-2BE8-421B-8113-086097509EEA}"/>
              </a:ext>
            </a:extLst>
          </p:cNvPr>
          <p:cNvGrpSpPr/>
          <p:nvPr/>
        </p:nvGrpSpPr>
        <p:grpSpPr>
          <a:xfrm>
            <a:off x="7650827" y="3269635"/>
            <a:ext cx="2978727" cy="2854666"/>
            <a:chOff x="967740" y="1801368"/>
            <a:chExt cx="3604260" cy="3454146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xmlns="" id="{5F338C0E-4AEF-48B6-8928-E0FF58564C7E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9E1920D8-665D-48F3-8DCF-963D6906E916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9FFC7CC7-B90B-48A7-8F0B-C80F2FA9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6107" r="51867"/>
          <a:stretch/>
        </p:blipFill>
        <p:spPr>
          <a:xfrm>
            <a:off x="8282368" y="3739058"/>
            <a:ext cx="1512951" cy="2322652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0C19255B-C7C2-43B4-BE06-11E0B3C15CDA}"/>
              </a:ext>
            </a:extLst>
          </p:cNvPr>
          <p:cNvGrpSpPr/>
          <p:nvPr/>
        </p:nvGrpSpPr>
        <p:grpSpPr>
          <a:xfrm>
            <a:off x="1902299" y="3234964"/>
            <a:ext cx="2978727" cy="2854666"/>
            <a:chOff x="967740" y="1801368"/>
            <a:chExt cx="3604260" cy="3454146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9223DB41-27C6-4727-B0AE-F03F86E25D58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xmlns="" id="{167E96F9-A6B5-4837-997F-C6149DA85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47093"/>
            <a:stretch/>
          </p:blipFill>
          <p:spPr>
            <a:xfrm>
              <a:off x="2356866" y="2070354"/>
              <a:ext cx="1511808" cy="2857500"/>
            </a:xfrm>
            <a:prstGeom prst="rect">
              <a:avLst/>
            </a:prstGeom>
          </p:spPr>
        </p:pic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F736696-D50E-4324-A648-C3501BE58EF6}"/>
              </a:ext>
            </a:extLst>
          </p:cNvPr>
          <p:cNvSpPr/>
          <p:nvPr/>
        </p:nvSpPr>
        <p:spPr>
          <a:xfrm>
            <a:off x="3089106" y="1922651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犬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644B57C8-6DE1-48B4-8067-359C404CAB46}"/>
              </a:ext>
            </a:extLst>
          </p:cNvPr>
          <p:cNvSpPr/>
          <p:nvPr/>
        </p:nvSpPr>
        <p:spPr>
          <a:xfrm>
            <a:off x="8561789" y="1919561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dirty="0">
                <a:solidFill>
                  <a:schemeClr val="accent2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猫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★問題設定</a:t>
            </a:r>
          </a:p>
        </p:txBody>
      </p:sp>
    </p:spTree>
    <p:extLst>
      <p:ext uri="{BB962C8B-B14F-4D97-AF65-F5344CB8AC3E}">
        <p14:creationId xmlns:p14="http://schemas.microsoft.com/office/powerpoint/2010/main" val="792715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548987" y="1867787"/>
            <a:ext cx="2978727" cy="4166979"/>
            <a:chOff x="1755995" y="2160395"/>
            <a:chExt cx="2978727" cy="416697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xmlns="" id="{0C19255B-C7C2-43B4-BE06-11E0B3C15CDA}"/>
                </a:ext>
              </a:extLst>
            </p:cNvPr>
            <p:cNvGrpSpPr/>
            <p:nvPr/>
          </p:nvGrpSpPr>
          <p:grpSpPr>
            <a:xfrm>
              <a:off x="1755995" y="3472708"/>
              <a:ext cx="2978727" cy="2854666"/>
              <a:chOff x="967740" y="1801368"/>
              <a:chExt cx="3604260" cy="3454146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xmlns="" id="{3EDF1239-E8E3-4BEC-9674-1B8D83AF70A2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xmlns="" id="{9223DB41-27C6-4727-B0AE-F03F86E25D5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942802" y="2160395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60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犬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xmlns="" id="{D1600BD6-E63F-4222-B354-FD4AE5A52C92}"/>
              </a:ext>
            </a:extLst>
          </p:cNvPr>
          <p:cNvGrpSpPr/>
          <p:nvPr/>
        </p:nvGrpSpPr>
        <p:grpSpPr>
          <a:xfrm>
            <a:off x="8729819" y="1864697"/>
            <a:ext cx="2978727" cy="4204740"/>
            <a:chOff x="7504523" y="2157305"/>
            <a:chExt cx="2978727" cy="4204740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xmlns="" id="{A19C69A7-2BE8-421B-8113-086097509EEA}"/>
                </a:ext>
              </a:extLst>
            </p:cNvPr>
            <p:cNvGrpSpPr/>
            <p:nvPr/>
          </p:nvGrpSpPr>
          <p:grpSpPr>
            <a:xfrm>
              <a:off x="7504523" y="3507379"/>
              <a:ext cx="2978727" cy="2854666"/>
              <a:chOff x="967740" y="1801368"/>
              <a:chExt cx="3604260" cy="3454146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xmlns="" id="{5F338C0E-4AEF-48B6-8928-E0FF58564C7E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xmlns="" id="{9E1920D8-665D-48F3-8DCF-963D6906E916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644B57C8-6DE1-48B4-8067-359C404CAB46}"/>
                </a:ext>
              </a:extLst>
            </p:cNvPr>
            <p:cNvSpPr/>
            <p:nvPr/>
          </p:nvSpPr>
          <p:spPr>
            <a:xfrm>
              <a:off x="8415485" y="2157305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6000" dirty="0">
                  <a:solidFill>
                    <a:schemeClr val="accent2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猫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xmlns="" id="{C20B2016-00E2-43D2-B9AB-EF6B18B67DAB}"/>
              </a:ext>
            </a:extLst>
          </p:cNvPr>
          <p:cNvGrpSpPr/>
          <p:nvPr/>
        </p:nvGrpSpPr>
        <p:grpSpPr>
          <a:xfrm>
            <a:off x="4698316" y="1902458"/>
            <a:ext cx="2978727" cy="4166979"/>
            <a:chOff x="1755995" y="2160395"/>
            <a:chExt cx="2978727" cy="416697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xmlns="" id="{FECC095F-EE28-44D3-A367-B62D91867E97}"/>
                </a:ext>
              </a:extLst>
            </p:cNvPr>
            <p:cNvGrpSpPr/>
            <p:nvPr/>
          </p:nvGrpSpPr>
          <p:grpSpPr>
            <a:xfrm>
              <a:off x="1755995" y="3472708"/>
              <a:ext cx="2978727" cy="2854666"/>
              <a:chOff x="967740" y="1801368"/>
              <a:chExt cx="3604260" cy="3454146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xmlns="" id="{BBC8A6D6-7B94-4587-8DA4-88D7C915BD1B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xmlns="" id="{7EF60A42-6D99-4CD7-9706-1566B3F69589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7FB75532-4DD5-4C11-AC08-63C117E4D8CE}"/>
                </a:ext>
              </a:extLst>
            </p:cNvPr>
            <p:cNvSpPr/>
            <p:nvPr/>
          </p:nvSpPr>
          <p:spPr>
            <a:xfrm>
              <a:off x="2942802" y="2160395"/>
              <a:ext cx="774571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6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？</a:t>
              </a: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★問題設定　「犬 </a:t>
            </a:r>
            <a:r>
              <a:rPr lang="en-US" altLang="ja-JP" sz="4400" dirty="0"/>
              <a:t>or</a:t>
            </a:r>
            <a:r>
              <a:rPr lang="en-US" altLang="ja-JP" sz="4800" dirty="0"/>
              <a:t> </a:t>
            </a:r>
            <a:r>
              <a:rPr lang="ja-JP" altLang="en-US" sz="4800" dirty="0"/>
              <a:t>猫　見分けたい」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F8612B82-AB3F-4722-9341-2E7BBEF3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9225" y="361805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★犬猫の画像分類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649791" y="2260474"/>
              <a:ext cx="1877437" cy="8623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b="1" dirty="0">
                  <a:solidFill>
                    <a:srgbClr val="FF0000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1750416" y="2536058"/>
            <a:ext cx="1681414" cy="1611385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xmlns="" id="{32110FB8-19B9-47D7-A07C-93B7BE89F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47093"/>
            <a:stretch/>
          </p:blipFill>
          <p:spPr>
            <a:xfrm>
              <a:off x="2356866" y="2070354"/>
              <a:ext cx="1511808" cy="2857500"/>
            </a:xfrm>
            <a:prstGeom prst="rect">
              <a:avLst/>
            </a:prstGeom>
          </p:spPr>
        </p:pic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「犬」</a:t>
            </a:r>
            <a:endParaRPr lang="en-US" altLang="ja-JP" sz="96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106363" y="4551270"/>
            <a:ext cx="119792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犬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」の画像を</a:t>
            </a:r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入力データ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として渡す。</a:t>
            </a:r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次に、入力データに紐づく形で</a:t>
            </a:r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出力データである「</a:t>
            </a:r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犬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」という情報を渡す。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22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★犬猫の画像分類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649791" y="2260474"/>
              <a:ext cx="1877437" cy="8623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b="1" dirty="0">
                  <a:solidFill>
                    <a:srgbClr val="FF0000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1750416" y="2536058"/>
            <a:ext cx="1681414" cy="1611385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xmlns="" id="{32110FB8-19B9-47D7-A07C-93B7BE89F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47093"/>
            <a:stretch/>
          </p:blipFill>
          <p:spPr>
            <a:xfrm>
              <a:off x="2356866" y="2070354"/>
              <a:ext cx="1511808" cy="2857500"/>
            </a:xfrm>
            <a:prstGeom prst="rect">
              <a:avLst/>
            </a:prstGeom>
          </p:spPr>
        </p:pic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「犬」</a:t>
            </a:r>
            <a:endParaRPr lang="en-US" altLang="ja-JP" sz="96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151905" y="5091495"/>
            <a:ext cx="11888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犬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というデータは答えにあたり、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目標値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と呼ぶ</a:t>
            </a:r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622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8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bg1">
                    <a:lumMod val="50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★学習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649791" y="2260474"/>
              <a:ext cx="1877437" cy="8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400" b="1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  <a:solidFill>
            <a:srgbClr val="FF0000"/>
          </a:solidFill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grp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1750416" y="2536058"/>
            <a:ext cx="1681414" cy="1611385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xmlns="" id="{32110FB8-19B9-47D7-A07C-93B7BE89F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47093"/>
            <a:stretch/>
          </p:blipFill>
          <p:spPr>
            <a:xfrm>
              <a:off x="2356866" y="2070354"/>
              <a:ext cx="1511808" cy="28575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「犬」</a:t>
            </a:r>
            <a:endParaRPr lang="en-US" altLang="ja-JP" sz="9600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1811803" y="4712012"/>
            <a:ext cx="846738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では、ある入力と出力に対して</a:t>
            </a:r>
            <a:r>
              <a:rPr lang="en-US" altLang="ja-JP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情報を紐づけるために、</a:t>
            </a:r>
            <a:r>
              <a:rPr lang="en-US" altLang="ja-JP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データを渡し、</a:t>
            </a:r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規則性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を見つける</a:t>
            </a:r>
            <a:endParaRPr lang="ja-JP" altLang="en-US" sz="4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129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8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bg1">
                    <a:lumMod val="50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★学習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649791" y="2260474"/>
              <a:ext cx="1877437" cy="8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400" b="1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  <a:solidFill>
            <a:srgbClr val="FF0000"/>
          </a:solidFill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grp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1750416" y="2536058"/>
            <a:ext cx="1681414" cy="1611385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xmlns="" id="{32110FB8-19B9-47D7-A07C-93B7BE89F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47093"/>
            <a:stretch/>
          </p:blipFill>
          <p:spPr>
            <a:xfrm>
              <a:off x="2356866" y="2070354"/>
              <a:ext cx="1511808" cy="28575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「犬」</a:t>
            </a:r>
            <a:endParaRPr lang="en-US" altLang="ja-JP" sz="9600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1197867" y="5091495"/>
            <a:ext cx="97962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72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  <a:r>
              <a:rPr lang="ja-JP" altLang="en-US" sz="7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＝</a:t>
            </a:r>
            <a:r>
              <a:rPr lang="ja-JP" altLang="en-US" sz="7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規則性</a:t>
            </a:r>
            <a:r>
              <a:rPr lang="ja-JP" altLang="en-US" sz="7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を見つける</a:t>
            </a:r>
            <a:endParaRPr lang="ja-JP" altLang="en-US" sz="7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98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xmlns="" id="{8F2525C4-CEB7-4416-92D7-1BD205DE5738}"/>
              </a:ext>
            </a:extLst>
          </p:cNvPr>
          <p:cNvSpPr txBox="1">
            <a:spLocks/>
          </p:cNvSpPr>
          <p:nvPr/>
        </p:nvSpPr>
        <p:spPr>
          <a:xfrm>
            <a:off x="106363" y="3396341"/>
            <a:ext cx="11979274" cy="3282147"/>
          </a:xfrm>
          <a:prstGeom prst="rect">
            <a:avLst/>
          </a:prstGeom>
          <a:ln w="76200"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各班</a:t>
            </a:r>
            <a:r>
              <a:rPr lang="en-US" altLang="ja-JP" sz="44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Google </a:t>
            </a:r>
            <a:r>
              <a:rPr lang="en-US" altLang="ja-JP" sz="4400" b="1" u="sng" dirty="0" err="1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Jamboard</a:t>
            </a:r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を用いて、</a:t>
            </a:r>
            <a: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「人間」</a:t>
            </a:r>
            <a: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or</a:t>
            </a:r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「人工知能</a:t>
            </a:r>
            <a: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(AI)</a:t>
            </a:r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」に個人意見を分類。</a:t>
            </a:r>
          </a:p>
          <a:p>
            <a: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※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発言者が分かるように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ひとりひとり色を決めて記入　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xmlns="" id="{1F6235EB-E873-4E6F-A122-D2387F1426F5}"/>
              </a:ext>
            </a:extLst>
          </p:cNvPr>
          <p:cNvSpPr txBox="1">
            <a:spLocks/>
          </p:cNvSpPr>
          <p:nvPr/>
        </p:nvSpPr>
        <p:spPr>
          <a:xfrm>
            <a:off x="0" y="649923"/>
            <a:ext cx="12192000" cy="21535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5400" dirty="0"/>
              <a:t>日常生活で、</a:t>
            </a:r>
            <a:r>
              <a:rPr lang="ja-JP" altLang="en-US" sz="5400" dirty="0">
                <a:solidFill>
                  <a:srgbClr val="FF0000"/>
                </a:solidFill>
              </a:rPr>
              <a:t>人間がしておきたい</a:t>
            </a:r>
            <a:r>
              <a:rPr lang="ja-JP" altLang="en-US" sz="5400" dirty="0"/>
              <a:t>こと</a:t>
            </a:r>
            <a:endParaRPr lang="en-US" altLang="ja-JP" sz="5400" dirty="0"/>
          </a:p>
          <a:p>
            <a:pPr>
              <a:lnSpc>
                <a:spcPct val="120000"/>
              </a:lnSpc>
            </a:pPr>
            <a:r>
              <a:rPr lang="ja-JP" altLang="en-US" sz="5400" dirty="0">
                <a:solidFill>
                  <a:srgbClr val="0070C0"/>
                </a:solidFill>
              </a:rPr>
              <a:t>　人工知能</a:t>
            </a:r>
            <a:r>
              <a:rPr lang="en-US" altLang="ja-JP" sz="5400" dirty="0">
                <a:solidFill>
                  <a:srgbClr val="0070C0"/>
                </a:solidFill>
              </a:rPr>
              <a:t>(AI</a:t>
            </a:r>
            <a:r>
              <a:rPr lang="ja-JP" altLang="en-US" sz="5400" dirty="0">
                <a:solidFill>
                  <a:srgbClr val="0070C0"/>
                </a:solidFill>
              </a:rPr>
              <a:t>）に任せても良い</a:t>
            </a:r>
            <a:r>
              <a:rPr lang="ja-JP" altLang="en-US" sz="5400" dirty="0"/>
              <a:t>こと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C217ADBE-6805-46A3-9D6C-7D81F7F2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243" y="5037414"/>
            <a:ext cx="2585524" cy="1454357"/>
          </a:xfrm>
          <a:prstGeom prst="rect">
            <a:avLst/>
          </a:prstGeom>
        </p:spPr>
      </p:pic>
      <p:pic>
        <p:nvPicPr>
          <p:cNvPr id="1026" name="Picture 2" descr="Jamboard】ふせんで考え方を変える練習をしよう！ – Google Workspace for Educationつうしん by  パイダゴーゴスつうしん">
            <a:extLst>
              <a:ext uri="{FF2B5EF4-FFF2-40B4-BE49-F238E27FC236}">
                <a16:creationId xmlns:a16="http://schemas.microsoft.com/office/drawing/2014/main" xmlns="" id="{469DF630-878D-4A99-8713-7136401F5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6" t="9816" r="4046" b="72702"/>
          <a:stretch/>
        </p:blipFill>
        <p:spPr bwMode="auto">
          <a:xfrm>
            <a:off x="5892770" y="5590630"/>
            <a:ext cx="3343473" cy="7874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xmlns="" id="{C6D9A306-4947-4CC1-9571-2B4CBE39E7DE}"/>
              </a:ext>
            </a:extLst>
          </p:cNvPr>
          <p:cNvSpPr/>
          <p:nvPr/>
        </p:nvSpPr>
        <p:spPr>
          <a:xfrm>
            <a:off x="5425521" y="5590630"/>
            <a:ext cx="492370" cy="6513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75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★犬猫の画像分類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009711" y="2260474"/>
              <a:ext cx="3180679" cy="7243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FF0000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目標値＝ラベル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1750416" y="2536058"/>
            <a:ext cx="1681414" cy="1611385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「猫」</a:t>
            </a:r>
            <a:endParaRPr lang="en-US" altLang="ja-JP" sz="9600" dirty="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853221" y="5091495"/>
            <a:ext cx="104855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猫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も同様。　　</a:t>
            </a:r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※</a:t>
            </a:r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目標値＝ラベル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とも呼ぶ</a:t>
            </a:r>
            <a:endParaRPr lang="en-US" altLang="ja-JP" sz="4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lang="ja-JP" altLang="en-US" sz="4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40496680-CB92-4F51-98BF-2CAA8D993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6107" r="51867"/>
          <a:stretch/>
        </p:blipFill>
        <p:spPr>
          <a:xfrm>
            <a:off x="2140788" y="2773825"/>
            <a:ext cx="854022" cy="13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7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★複数のインプット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009711" y="2260474"/>
              <a:ext cx="3180679" cy="7243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FF0000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目標値＝ラベル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773387" y="2835008"/>
            <a:ext cx="1044025" cy="1000543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「猫」</a:t>
            </a:r>
            <a:endParaRPr lang="en-US" altLang="ja-JP" sz="9600" dirty="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536640" y="5091495"/>
            <a:ext cx="111187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枚ずつではなく、</a:t>
            </a:r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複数のデータをインプット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する必要がある。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7E71DC57-A917-42F9-B29C-E3A388FBDA44}"/>
              </a:ext>
            </a:extLst>
          </p:cNvPr>
          <p:cNvGrpSpPr/>
          <p:nvPr/>
        </p:nvGrpSpPr>
        <p:grpSpPr>
          <a:xfrm>
            <a:off x="2019903" y="2835008"/>
            <a:ext cx="1044025" cy="1000543"/>
            <a:chOff x="967740" y="1801368"/>
            <a:chExt cx="3604260" cy="3454146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xmlns="" id="{E71A1150-08CE-436A-B81A-A7E8CED340A8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xmlns="" id="{8EA10EAE-37CA-4966-863A-936AE98CC292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xmlns="" id="{4B61C4B8-CB99-41F5-96BF-AF3CC00A20E3}"/>
              </a:ext>
            </a:extLst>
          </p:cNvPr>
          <p:cNvGrpSpPr/>
          <p:nvPr/>
        </p:nvGrpSpPr>
        <p:grpSpPr>
          <a:xfrm>
            <a:off x="3261427" y="2835008"/>
            <a:ext cx="1044025" cy="1000543"/>
            <a:chOff x="967740" y="1801368"/>
            <a:chExt cx="3604260" cy="3454146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xmlns="" id="{6077F535-8D6A-41E4-9C82-2A05FCE6E41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xmlns="" id="{F7039F39-1DF0-48F8-9F68-10B0E2886A2C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151A2FA7-AC90-4C02-ACDD-FB739759B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420" t="66452" r="53180" b="9658"/>
          <a:stretch/>
        </p:blipFill>
        <p:spPr>
          <a:xfrm>
            <a:off x="3391940" y="3008055"/>
            <a:ext cx="790054" cy="76934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8E9C716B-2038-4D17-B710-BF73E00D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4297" t="35974" r="31763" b="36404"/>
          <a:stretch/>
        </p:blipFill>
        <p:spPr>
          <a:xfrm>
            <a:off x="2340529" y="3008055"/>
            <a:ext cx="544141" cy="808683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66B99D-5858-4818-9B99-07B448702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4573" b="63803"/>
          <a:stretch/>
        </p:blipFill>
        <p:spPr>
          <a:xfrm>
            <a:off x="885989" y="2842409"/>
            <a:ext cx="902301" cy="963359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xmlns="" id="{5F727438-0E72-4CCA-9646-864A9816179B}"/>
              </a:ext>
            </a:extLst>
          </p:cNvPr>
          <p:cNvCxnSpPr>
            <a:cxnSpLocks/>
          </p:cNvCxnSpPr>
          <p:nvPr/>
        </p:nvCxnSpPr>
        <p:spPr>
          <a:xfrm flipH="1" flipV="1">
            <a:off x="2606040" y="3962400"/>
            <a:ext cx="278630" cy="178308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453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accent1">
                      <a:lumMod val="75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accent1">
                    <a:lumMod val="75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★推論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009711" y="2260474"/>
              <a:ext cx="3180679" cy="7243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FF0000"/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目標値＝ラベル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773387" y="2835008"/>
            <a:ext cx="1044025" cy="1000543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「猫」</a:t>
            </a:r>
            <a:endParaRPr lang="en-US" altLang="ja-JP" sz="9600" dirty="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76974B9-2851-4EE0-8D57-9ED53BCCEA7F}"/>
              </a:ext>
            </a:extLst>
          </p:cNvPr>
          <p:cNvSpPr/>
          <p:nvPr/>
        </p:nvSpPr>
        <p:spPr>
          <a:xfrm>
            <a:off x="788082" y="5652056"/>
            <a:ext cx="1109149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学習後、</a:t>
            </a:r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学習済み</a:t>
            </a:r>
            <a:r>
              <a:rPr lang="ja-JP" altLang="en-US" sz="4400" u="sng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モデル</a:t>
            </a:r>
            <a:r>
              <a:rPr lang="ja-JP" altLang="en-US" sz="4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を用いて推論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を行う。</a:t>
            </a:r>
            <a: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↑データの特性を数式で表現</a:t>
            </a:r>
            <a:endParaRPr lang="ja-JP" altLang="en-US" sz="4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7E71DC57-A917-42F9-B29C-E3A388FBDA44}"/>
              </a:ext>
            </a:extLst>
          </p:cNvPr>
          <p:cNvGrpSpPr/>
          <p:nvPr/>
        </p:nvGrpSpPr>
        <p:grpSpPr>
          <a:xfrm>
            <a:off x="2019903" y="2835008"/>
            <a:ext cx="1044025" cy="1000543"/>
            <a:chOff x="967740" y="1801368"/>
            <a:chExt cx="3604260" cy="3454146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xmlns="" id="{E71A1150-08CE-436A-B81A-A7E8CED340A8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xmlns="" id="{8EA10EAE-37CA-4966-863A-936AE98CC292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xmlns="" id="{4B61C4B8-CB99-41F5-96BF-AF3CC00A20E3}"/>
              </a:ext>
            </a:extLst>
          </p:cNvPr>
          <p:cNvGrpSpPr/>
          <p:nvPr/>
        </p:nvGrpSpPr>
        <p:grpSpPr>
          <a:xfrm>
            <a:off x="3261427" y="2835008"/>
            <a:ext cx="1044025" cy="1000543"/>
            <a:chOff x="967740" y="1801368"/>
            <a:chExt cx="3604260" cy="3454146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xmlns="" id="{6077F535-8D6A-41E4-9C82-2A05FCE6E41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xmlns="" id="{F7039F39-1DF0-48F8-9F68-10B0E2886A2C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151A2FA7-AC90-4C02-ACDD-FB739759B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420" t="66452" r="53180" b="9658"/>
          <a:stretch/>
        </p:blipFill>
        <p:spPr>
          <a:xfrm>
            <a:off x="3391940" y="3008055"/>
            <a:ext cx="790054" cy="76934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8E9C716B-2038-4D17-B710-BF73E00D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4297" t="35974" r="31763" b="36404"/>
          <a:stretch/>
        </p:blipFill>
        <p:spPr>
          <a:xfrm>
            <a:off x="2340529" y="3008055"/>
            <a:ext cx="544141" cy="808683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66B99D-5858-4818-9B99-07B448702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4573" b="63803"/>
          <a:stretch/>
        </p:blipFill>
        <p:spPr>
          <a:xfrm>
            <a:off x="885989" y="2842409"/>
            <a:ext cx="902301" cy="96335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C152F8CD-2010-4631-B600-98AC698C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9460" y="4138077"/>
            <a:ext cx="1173078" cy="1173078"/>
          </a:xfrm>
          <a:prstGeom prst="rect">
            <a:avLst/>
          </a:prstGeom>
        </p:spPr>
      </p:pic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xmlns="" id="{176EA903-817E-4EF4-A338-724773EB098D}"/>
              </a:ext>
            </a:extLst>
          </p:cNvPr>
          <p:cNvCxnSpPr>
            <a:cxnSpLocks/>
          </p:cNvCxnSpPr>
          <p:nvPr/>
        </p:nvCxnSpPr>
        <p:spPr>
          <a:xfrm>
            <a:off x="6096000" y="3245685"/>
            <a:ext cx="0" cy="1006275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8EF7F37F-E000-4A15-9EDC-0542ADBAEE65}"/>
              </a:ext>
            </a:extLst>
          </p:cNvPr>
          <p:cNvSpPr/>
          <p:nvPr/>
        </p:nvSpPr>
        <p:spPr>
          <a:xfrm>
            <a:off x="4757502" y="5067280"/>
            <a:ext cx="298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学習済みモデル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8279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658B912-95AE-46BD-903B-297B77455CDE}"/>
              </a:ext>
            </a:extLst>
          </p:cNvPr>
          <p:cNvGrpSpPr/>
          <p:nvPr/>
        </p:nvGrpSpPr>
        <p:grpSpPr>
          <a:xfrm>
            <a:off x="424746" y="1700769"/>
            <a:ext cx="4332756" cy="2745165"/>
            <a:chOff x="1422132" y="2265929"/>
            <a:chExt cx="4332756" cy="307658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xmlns="" id="{3EDF1239-E8E3-4BEC-9674-1B8D83AF70A2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F736696-D50E-4324-A648-C3501BE58EF6}"/>
                </a:ext>
              </a:extLst>
            </p:cNvPr>
            <p:cNvSpPr/>
            <p:nvPr/>
          </p:nvSpPr>
          <p:spPr>
            <a:xfrm>
              <a:off x="2172096" y="2265929"/>
              <a:ext cx="2832827" cy="8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400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入力データ</a:t>
              </a:r>
              <a:endParaRPr lang="ja-JP" altLang="en-US" sz="6000" dirty="0">
                <a:solidFill>
                  <a:schemeClr val="bg1">
                    <a:lumMod val="50000"/>
                  </a:schemeClr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endParaRP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★推論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7434498" y="1695902"/>
            <a:ext cx="4332756" cy="2750033"/>
            <a:chOff x="1422132" y="2260474"/>
            <a:chExt cx="4332756" cy="3082037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2009711" y="2260474"/>
              <a:ext cx="3180679" cy="724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chemeClr val="bg1">
                      <a:lumMod val="50000"/>
                    </a:schemeClr>
                  </a:solidFill>
                  <a:latin typeface="UD Digi Kyokasho NK-R" panose="02020400000000000000" pitchFamily="18" charset="-128"/>
                  <a:ea typeface="UD Digi Kyokasho NK-R" panose="02020400000000000000" pitchFamily="18" charset="-128"/>
                </a:rPr>
                <a:t>目標値＝ラベル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7A70A428-C965-4895-AE04-3F7F44F68BF1}"/>
              </a:ext>
            </a:extLst>
          </p:cNvPr>
          <p:cNvGrpSpPr/>
          <p:nvPr/>
        </p:nvGrpSpPr>
        <p:grpSpPr>
          <a:xfrm>
            <a:off x="4558709" y="3093526"/>
            <a:ext cx="2973573" cy="304319"/>
            <a:chOff x="4666062" y="5082830"/>
            <a:chExt cx="3270930" cy="368226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xmlns="" id="{F09B1EF7-C6DC-47DF-AE3B-8B300FCD94E8}"/>
                </a:ext>
              </a:extLst>
            </p:cNvPr>
            <p:cNvCxnSpPr/>
            <p:nvPr/>
          </p:nvCxnSpPr>
          <p:spPr>
            <a:xfrm>
              <a:off x="4757502" y="5266944"/>
              <a:ext cx="3088050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xmlns="" id="{D85D9760-75AF-4FC5-A5B7-1F37F06CA28B}"/>
                </a:ext>
              </a:extLst>
            </p:cNvPr>
            <p:cNvSpPr/>
            <p:nvPr/>
          </p:nvSpPr>
          <p:spPr>
            <a:xfrm>
              <a:off x="4666062" y="5082831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xmlns="" id="{E04305C8-DCBF-4529-839E-EFADD1A4D39C}"/>
                </a:ext>
              </a:extLst>
            </p:cNvPr>
            <p:cNvSpPr/>
            <p:nvPr/>
          </p:nvSpPr>
          <p:spPr>
            <a:xfrm>
              <a:off x="7568767" y="5082830"/>
              <a:ext cx="368225" cy="36822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xmlns="" id="{39BC9B76-D837-4DE3-BB6D-F749E1B04433}"/>
              </a:ext>
            </a:extLst>
          </p:cNvPr>
          <p:cNvGrpSpPr/>
          <p:nvPr/>
        </p:nvGrpSpPr>
        <p:grpSpPr>
          <a:xfrm>
            <a:off x="773387" y="2835008"/>
            <a:ext cx="1044025" cy="1000543"/>
            <a:chOff x="967740" y="1801368"/>
            <a:chExt cx="3604260" cy="345414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29F9D825-905E-4070-A25C-E63CBC67E26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xmlns="" id="{25FFB89F-FE07-4BB1-9457-EFED3285F425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504A459-2441-437B-9F77-C962DAC6B97E}"/>
              </a:ext>
            </a:extLst>
          </p:cNvPr>
          <p:cNvSpPr/>
          <p:nvPr/>
        </p:nvSpPr>
        <p:spPr>
          <a:xfrm>
            <a:off x="8107517" y="2510530"/>
            <a:ext cx="2986715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96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「猫」</a:t>
            </a:r>
            <a:endParaRPr lang="en-US" altLang="ja-JP" sz="9600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7E71DC57-A917-42F9-B29C-E3A388FBDA44}"/>
              </a:ext>
            </a:extLst>
          </p:cNvPr>
          <p:cNvGrpSpPr/>
          <p:nvPr/>
        </p:nvGrpSpPr>
        <p:grpSpPr>
          <a:xfrm>
            <a:off x="2019903" y="2835008"/>
            <a:ext cx="1044025" cy="1000543"/>
            <a:chOff x="967740" y="1801368"/>
            <a:chExt cx="3604260" cy="3454146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xmlns="" id="{E71A1150-08CE-436A-B81A-A7E8CED340A8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xmlns="" id="{8EA10EAE-37CA-4966-863A-936AE98CC292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xmlns="" id="{4B61C4B8-CB99-41F5-96BF-AF3CC00A20E3}"/>
              </a:ext>
            </a:extLst>
          </p:cNvPr>
          <p:cNvGrpSpPr/>
          <p:nvPr/>
        </p:nvGrpSpPr>
        <p:grpSpPr>
          <a:xfrm>
            <a:off x="3261427" y="2835008"/>
            <a:ext cx="1044025" cy="1000543"/>
            <a:chOff x="967740" y="1801368"/>
            <a:chExt cx="3604260" cy="3454146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xmlns="" id="{6077F535-8D6A-41E4-9C82-2A05FCE6E41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xmlns="" id="{F7039F39-1DF0-48F8-9F68-10B0E2886A2C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151A2FA7-AC90-4C02-ACDD-FB739759B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20" t="66452" r="53180" b="9658"/>
          <a:stretch/>
        </p:blipFill>
        <p:spPr>
          <a:xfrm>
            <a:off x="3391940" y="3008055"/>
            <a:ext cx="790054" cy="769349"/>
          </a:xfrm>
          <a:prstGeom prst="rect">
            <a:avLst/>
          </a:prstGeom>
          <a:ln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8E9C716B-2038-4D17-B710-BF73E00D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4297" t="35974" r="31763" b="36404"/>
          <a:stretch/>
        </p:blipFill>
        <p:spPr>
          <a:xfrm>
            <a:off x="2340529" y="3008055"/>
            <a:ext cx="544141" cy="808683"/>
          </a:xfrm>
          <a:prstGeom prst="rect">
            <a:avLst/>
          </a:prstGeom>
          <a:ln>
            <a:noFill/>
          </a:ln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66B99D-5858-4818-9B99-07B448702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74573" b="63803"/>
          <a:stretch/>
        </p:blipFill>
        <p:spPr>
          <a:xfrm>
            <a:off x="885989" y="2842409"/>
            <a:ext cx="902301" cy="963359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C152F8CD-2010-4631-B600-98AC698C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1371" y="4445934"/>
            <a:ext cx="1889256" cy="1889256"/>
          </a:xfrm>
          <a:prstGeom prst="rect">
            <a:avLst/>
          </a:prstGeom>
          <a:ln>
            <a:noFill/>
          </a:ln>
        </p:spPr>
      </p:pic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xmlns="" id="{176EA903-817E-4EF4-A338-724773EB098D}"/>
              </a:ext>
            </a:extLst>
          </p:cNvPr>
          <p:cNvCxnSpPr>
            <a:cxnSpLocks/>
          </p:cNvCxnSpPr>
          <p:nvPr/>
        </p:nvCxnSpPr>
        <p:spPr>
          <a:xfrm>
            <a:off x="6096000" y="3245686"/>
            <a:ext cx="0" cy="1478714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05A19662-6B38-4A5C-9485-92476A59C11B}"/>
              </a:ext>
            </a:extLst>
          </p:cNvPr>
          <p:cNvSpPr/>
          <p:nvPr/>
        </p:nvSpPr>
        <p:spPr>
          <a:xfrm>
            <a:off x="4601839" y="6211342"/>
            <a:ext cx="298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学習済みモデル</a:t>
            </a:r>
            <a:endParaRPr lang="ja-JP" altLang="en-US" dirty="0"/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xmlns="" id="{9235C940-2BC2-4EBA-BB55-C2B9A669ED07}"/>
              </a:ext>
            </a:extLst>
          </p:cNvPr>
          <p:cNvSpPr/>
          <p:nvPr/>
        </p:nvSpPr>
        <p:spPr>
          <a:xfrm>
            <a:off x="3261427" y="5019204"/>
            <a:ext cx="1092230" cy="11790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xmlns="" id="{E0FC5070-FFAC-420A-8F51-AD6A8B0DD503}"/>
              </a:ext>
            </a:extLst>
          </p:cNvPr>
          <p:cNvSpPr/>
          <p:nvPr/>
        </p:nvSpPr>
        <p:spPr>
          <a:xfrm>
            <a:off x="7927453" y="5051711"/>
            <a:ext cx="1092230" cy="117908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xmlns="" id="{5E63422B-5632-4BF8-9177-AFE7CB506E48}"/>
              </a:ext>
            </a:extLst>
          </p:cNvPr>
          <p:cNvGrpSpPr/>
          <p:nvPr/>
        </p:nvGrpSpPr>
        <p:grpSpPr>
          <a:xfrm>
            <a:off x="859764" y="4734990"/>
            <a:ext cx="1849555" cy="1772524"/>
            <a:chOff x="967740" y="1801368"/>
            <a:chExt cx="3604260" cy="3454146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xmlns="" id="{9884280E-AFBC-4759-8946-EC61027AA71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xmlns="" id="{9B66981B-AD2B-4F1B-AA51-4FFC2279D6F0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422FA418-8EC3-4FEC-8B80-BE004D0187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6034" y="5066356"/>
            <a:ext cx="1233471" cy="1233471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3FD06010-810D-49FA-BEA7-BC6ECC0F6A93}"/>
              </a:ext>
            </a:extLst>
          </p:cNvPr>
          <p:cNvSpPr/>
          <p:nvPr/>
        </p:nvSpPr>
        <p:spPr>
          <a:xfrm>
            <a:off x="9515796" y="4945046"/>
            <a:ext cx="13332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0" dirty="0">
                <a:solidFill>
                  <a:schemeClr val="accent4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猫</a:t>
            </a:r>
            <a:endParaRPr lang="ja-JP" altLang="en-US" sz="9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E2962CCD-C7BF-4D30-836D-9F9FD7E707B1}"/>
              </a:ext>
            </a:extLst>
          </p:cNvPr>
          <p:cNvSpPr/>
          <p:nvPr/>
        </p:nvSpPr>
        <p:spPr>
          <a:xfrm>
            <a:off x="6670036" y="4777749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推論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591441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★推論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xmlns="" id="{4B61C4B8-CB99-41F5-96BF-AF3CC00A20E3}"/>
              </a:ext>
            </a:extLst>
          </p:cNvPr>
          <p:cNvGrpSpPr/>
          <p:nvPr/>
        </p:nvGrpSpPr>
        <p:grpSpPr>
          <a:xfrm>
            <a:off x="8072701" y="3548093"/>
            <a:ext cx="1681414" cy="1611385"/>
            <a:chOff x="967740" y="1801368"/>
            <a:chExt cx="3604260" cy="3454146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xmlns="" id="{6077F535-8D6A-41E4-9C82-2A05FCE6E41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xmlns="" id="{F7039F39-1DF0-48F8-9F68-10B0E2886A2C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47" name="図 46">
            <a:extLst>
              <a:ext uri="{FF2B5EF4-FFF2-40B4-BE49-F238E27FC236}">
                <a16:creationId xmlns:a16="http://schemas.microsoft.com/office/drawing/2014/main" xmlns="" id="{CFE2B508-912D-4288-A839-1C68F044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8746" y="3855240"/>
            <a:ext cx="1121338" cy="1121338"/>
          </a:xfrm>
          <a:prstGeom prst="rect">
            <a:avLst/>
          </a:prstGeom>
          <a:ln>
            <a:noFill/>
          </a:ln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xmlns="" id="{6AEE7213-F1DD-4D04-B8A1-A95541E415CD}"/>
              </a:ext>
            </a:extLst>
          </p:cNvPr>
          <p:cNvGrpSpPr/>
          <p:nvPr/>
        </p:nvGrpSpPr>
        <p:grpSpPr>
          <a:xfrm>
            <a:off x="10198166" y="3533348"/>
            <a:ext cx="1681414" cy="1611385"/>
            <a:chOff x="967740" y="1801368"/>
            <a:chExt cx="3604260" cy="3454146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xmlns="" id="{A14107BE-3CD5-43B5-B79F-8B8BD11146EC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xmlns="" id="{C202BF79-67DB-420D-9237-48D963AAE378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xmlns="" id="{056FEA9B-30C8-477A-AD29-68A093AFCCA8}"/>
              </a:ext>
            </a:extLst>
          </p:cNvPr>
          <p:cNvGrpSpPr/>
          <p:nvPr/>
        </p:nvGrpSpPr>
        <p:grpSpPr>
          <a:xfrm>
            <a:off x="8072701" y="1580222"/>
            <a:ext cx="1681414" cy="1611385"/>
            <a:chOff x="967740" y="1801368"/>
            <a:chExt cx="3604260" cy="3454146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xmlns="" id="{275063E2-4253-4939-981B-5AC87AD60C72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xmlns="" id="{1DA8CFDF-EA31-40D8-BC53-E99B70AD756A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xmlns="" id="{060B5A52-913A-4759-964C-C1E5575E8B5A}"/>
              </a:ext>
            </a:extLst>
          </p:cNvPr>
          <p:cNvGrpSpPr/>
          <p:nvPr/>
        </p:nvGrpSpPr>
        <p:grpSpPr>
          <a:xfrm>
            <a:off x="10198166" y="1565477"/>
            <a:ext cx="1681414" cy="1611385"/>
            <a:chOff x="967740" y="1801368"/>
            <a:chExt cx="3604260" cy="3454146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xmlns="" id="{64ECA0D3-6729-469D-8489-D83A84C601D4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xmlns="" id="{4A70DD1C-5A59-4873-9B4B-E088B1CD7627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151A2FA7-AC90-4C02-ACDD-FB739759BA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420" t="66452" r="53180" b="9658"/>
          <a:stretch/>
        </p:blipFill>
        <p:spPr>
          <a:xfrm>
            <a:off x="10410054" y="1727125"/>
            <a:ext cx="1399629" cy="1362947"/>
          </a:xfrm>
          <a:prstGeom prst="rect">
            <a:avLst/>
          </a:prstGeom>
          <a:ln>
            <a:noFill/>
          </a:ln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66B99D-5858-4818-9B99-07B448702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74573" b="63803"/>
          <a:stretch/>
        </p:blipFill>
        <p:spPr>
          <a:xfrm>
            <a:off x="8255967" y="1633659"/>
            <a:ext cx="1453164" cy="1551501"/>
          </a:xfrm>
          <a:prstGeom prst="rect">
            <a:avLst/>
          </a:prstGeom>
          <a:ln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8E9C716B-2038-4D17-B710-BF73E00D0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4297" t="35974" r="31763" b="36404"/>
          <a:stretch/>
        </p:blipFill>
        <p:spPr>
          <a:xfrm>
            <a:off x="10687303" y="3652534"/>
            <a:ext cx="963980" cy="1432631"/>
          </a:xfrm>
          <a:prstGeom prst="rect">
            <a:avLst/>
          </a:prstGeom>
          <a:ln>
            <a:noFill/>
          </a:ln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xmlns="" id="{3AF0F10B-97D9-4BE5-B83E-8813873F618D}"/>
              </a:ext>
            </a:extLst>
          </p:cNvPr>
          <p:cNvGrpSpPr/>
          <p:nvPr/>
        </p:nvGrpSpPr>
        <p:grpSpPr>
          <a:xfrm>
            <a:off x="336914" y="3617886"/>
            <a:ext cx="1681414" cy="1611385"/>
            <a:chOff x="967740" y="1801368"/>
            <a:chExt cx="3604260" cy="3454146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xmlns="" id="{1A4838FC-15BA-475A-9289-255FB41CB57C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xmlns="" id="{4F7C92C9-F813-4759-BFAA-740D7AC67090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xmlns="" id="{403F2DE5-3C0B-43AA-A0F4-F65797242888}"/>
              </a:ext>
            </a:extLst>
          </p:cNvPr>
          <p:cNvGrpSpPr/>
          <p:nvPr/>
        </p:nvGrpSpPr>
        <p:grpSpPr>
          <a:xfrm>
            <a:off x="2462379" y="3603141"/>
            <a:ext cx="1681414" cy="1611385"/>
            <a:chOff x="967740" y="1801368"/>
            <a:chExt cx="3604260" cy="3454146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xmlns="" id="{C3DAB8A2-DFDC-4C95-9D48-F390AC38EFAA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xmlns="" id="{FE88C49E-A456-4ACA-B557-F43A681F1C1F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xmlns="" id="{1927A3C6-F395-4D80-B042-18C5DA455564}"/>
              </a:ext>
            </a:extLst>
          </p:cNvPr>
          <p:cNvGrpSpPr/>
          <p:nvPr/>
        </p:nvGrpSpPr>
        <p:grpSpPr>
          <a:xfrm>
            <a:off x="336914" y="1650015"/>
            <a:ext cx="1681414" cy="1611385"/>
            <a:chOff x="967740" y="1801368"/>
            <a:chExt cx="3604260" cy="3454146"/>
          </a:xfrm>
        </p:grpSpPr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xmlns="" id="{BE0372DE-6436-4BA1-8CAA-806B9C27E22A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xmlns="" id="{B160FD46-FFF7-410A-AB6A-9547528BFF2D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xmlns="" id="{DCEB1FC6-9D20-425B-BD41-C6B9EC000D5F}"/>
              </a:ext>
            </a:extLst>
          </p:cNvPr>
          <p:cNvGrpSpPr/>
          <p:nvPr/>
        </p:nvGrpSpPr>
        <p:grpSpPr>
          <a:xfrm>
            <a:off x="2462379" y="1635270"/>
            <a:ext cx="1681414" cy="1611385"/>
            <a:chOff x="967740" y="1801368"/>
            <a:chExt cx="3604260" cy="3454146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xmlns="" id="{6D8E8BB4-EE0D-4165-8788-34161F0F8248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xmlns="" id="{DD41BAB2-C29D-432A-BDB4-E77E76FB1D2B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73" name="グラフィックス 72" descr="犬">
            <a:extLst>
              <a:ext uri="{FF2B5EF4-FFF2-40B4-BE49-F238E27FC236}">
                <a16:creationId xmlns:a16="http://schemas.microsoft.com/office/drawing/2014/main" xmlns="" id="{FC862A2B-4116-424B-9CB9-883A4A667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537939" y="3852412"/>
            <a:ext cx="1472650" cy="1472650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xmlns="" id="{C178FB56-8A9D-4C29-8ABC-FB1693919B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637" y="2097932"/>
            <a:ext cx="1652516" cy="915241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xmlns="" id="{13F1C005-A995-4176-A670-CE7C78D2437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9374" y="1791411"/>
            <a:ext cx="1551615" cy="13054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B26AAACE-A76D-4E52-A0CC-AA8FD88EBF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6700" b="62136"/>
          <a:stretch/>
        </p:blipFill>
        <p:spPr>
          <a:xfrm>
            <a:off x="2802799" y="3521994"/>
            <a:ext cx="1464770" cy="178524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xmlns="" id="{A8678E5E-1D24-464C-8514-1489419F1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4763" y="2141152"/>
            <a:ext cx="2286000" cy="2286000"/>
          </a:xfrm>
          <a:prstGeom prst="rect">
            <a:avLst/>
          </a:prstGeom>
          <a:ln>
            <a:noFill/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DA8E48E1-47B4-4223-81E3-D30817BFF8FD}"/>
              </a:ext>
            </a:extLst>
          </p:cNvPr>
          <p:cNvSpPr/>
          <p:nvPr/>
        </p:nvSpPr>
        <p:spPr>
          <a:xfrm>
            <a:off x="-4323" y="5569674"/>
            <a:ext cx="12264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推論結果が良くなるように、（しっかり犬・猫 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分類できる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ように）</a:t>
            </a:r>
            <a:endParaRPr lang="en-US" altLang="ja-JP" sz="36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させる必要がある。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10070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★機械学習について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xmlns="" id="{8CAB09E2-7F21-4295-9FF3-53F336523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38455"/>
              </p:ext>
            </p:extLst>
          </p:nvPr>
        </p:nvGraphicFramePr>
        <p:xfrm>
          <a:off x="196972" y="1621039"/>
          <a:ext cx="11798056" cy="51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677">
                  <a:extLst>
                    <a:ext uri="{9D8B030D-6E8A-4147-A177-3AD203B41FA5}">
                      <a16:colId xmlns:a16="http://schemas.microsoft.com/office/drawing/2014/main" xmlns="" val="2333637485"/>
                    </a:ext>
                  </a:extLst>
                </a:gridCol>
                <a:gridCol w="3566991">
                  <a:extLst>
                    <a:ext uri="{9D8B030D-6E8A-4147-A177-3AD203B41FA5}">
                      <a16:colId xmlns:a16="http://schemas.microsoft.com/office/drawing/2014/main" xmlns="" val="3258274500"/>
                    </a:ext>
                  </a:extLst>
                </a:gridCol>
                <a:gridCol w="4251960">
                  <a:extLst>
                    <a:ext uri="{9D8B030D-6E8A-4147-A177-3AD203B41FA5}">
                      <a16:colId xmlns:a16="http://schemas.microsoft.com/office/drawing/2014/main" xmlns="" val="3281396739"/>
                    </a:ext>
                  </a:extLst>
                </a:gridCol>
                <a:gridCol w="3003428">
                  <a:extLst>
                    <a:ext uri="{9D8B030D-6E8A-4147-A177-3AD203B41FA5}">
                      <a16:colId xmlns:a16="http://schemas.microsoft.com/office/drawing/2014/main" xmlns="" val="315044585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FF000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教師あり学習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FF000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教師なし学習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FF000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強化学習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105295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答え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〇　ある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×</a:t>
                      </a:r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　ない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err="1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ー</a:t>
                      </a:r>
                      <a:endParaRPr kumimoji="1" lang="ja-JP" altLang="en-US" sz="40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5861486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概要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答えとなるデータも</a:t>
                      </a:r>
                      <a:endParaRPr kumimoji="1" lang="en-US" altLang="ja-JP" sz="28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一緒にモデルに学習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与えられたデータの特徴や法則を自動的に検出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自ら試行錯誤を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繰り返しながら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最適な行動を学習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72487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D9F7959-389D-4653-B688-6D9201A5911F}"/>
              </a:ext>
            </a:extLst>
          </p:cNvPr>
          <p:cNvGrpSpPr/>
          <p:nvPr/>
        </p:nvGrpSpPr>
        <p:grpSpPr>
          <a:xfrm>
            <a:off x="1308846" y="4289038"/>
            <a:ext cx="949114" cy="909585"/>
            <a:chOff x="1430766" y="4121398"/>
            <a:chExt cx="949114" cy="909585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xmlns="" id="{A9A00345-2FF3-4515-98EF-27F4E5024919}"/>
                </a:ext>
              </a:extLst>
            </p:cNvPr>
            <p:cNvGrpSpPr/>
            <p:nvPr/>
          </p:nvGrpSpPr>
          <p:grpSpPr>
            <a:xfrm>
              <a:off x="1430766" y="4121398"/>
              <a:ext cx="949114" cy="909585"/>
              <a:chOff x="967740" y="1801368"/>
              <a:chExt cx="3604260" cy="3454146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xmlns="" id="{E95B7AA9-43C2-4956-8BEB-7546932EFF4D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xmlns="" id="{3621474D-1A2B-4906-99BC-B04776E5728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xmlns="" id="{E5F08B11-407D-4BDB-A29E-3F417901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107" r="51867"/>
            <a:stretch/>
          </p:blipFill>
          <p:spPr>
            <a:xfrm>
              <a:off x="1662875" y="4266447"/>
              <a:ext cx="438249" cy="672792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DA7EE5E-70AA-4C41-A0EE-DEC5CAC2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12" b="7108"/>
          <a:stretch/>
        </p:blipFill>
        <p:spPr>
          <a:xfrm>
            <a:off x="2392658" y="5314808"/>
            <a:ext cx="1937703" cy="14974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8B4617B-8136-4F3B-9A89-8D4601A8BA25}"/>
              </a:ext>
            </a:extLst>
          </p:cNvPr>
          <p:cNvSpPr/>
          <p:nvPr/>
        </p:nvSpPr>
        <p:spPr>
          <a:xfrm>
            <a:off x="1387970" y="38797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7840414F-9B6D-4C76-B708-5C4C3385A5BB}"/>
              </a:ext>
            </a:extLst>
          </p:cNvPr>
          <p:cNvCxnSpPr>
            <a:cxnSpLocks/>
          </p:cNvCxnSpPr>
          <p:nvPr/>
        </p:nvCxnSpPr>
        <p:spPr>
          <a:xfrm>
            <a:off x="2938050" y="4968725"/>
            <a:ext cx="186150" cy="564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4B5CA6A-5F3D-4A07-8A67-2705815CEF42}"/>
              </a:ext>
            </a:extLst>
          </p:cNvPr>
          <p:cNvSpPr txBox="1"/>
          <p:nvPr/>
        </p:nvSpPr>
        <p:spPr>
          <a:xfrm>
            <a:off x="2379880" y="450706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83E5C52-C249-408E-9D44-6262585817D7}"/>
              </a:ext>
            </a:extLst>
          </p:cNvPr>
          <p:cNvSpPr txBox="1"/>
          <p:nvPr/>
        </p:nvSpPr>
        <p:spPr>
          <a:xfrm>
            <a:off x="3718394" y="439717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xmlns="" id="{BAC156DE-1B74-42A2-B4E2-D07687AA5C61}"/>
              </a:ext>
            </a:extLst>
          </p:cNvPr>
          <p:cNvCxnSpPr>
            <a:cxnSpLocks/>
          </p:cNvCxnSpPr>
          <p:nvPr/>
        </p:nvCxnSpPr>
        <p:spPr>
          <a:xfrm flipH="1">
            <a:off x="3953390" y="4793931"/>
            <a:ext cx="83342" cy="6931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376B1697-9446-4197-8E70-5C3D8DBBCC5E}"/>
              </a:ext>
            </a:extLst>
          </p:cNvPr>
          <p:cNvSpPr txBox="1"/>
          <p:nvPr/>
        </p:nvSpPr>
        <p:spPr>
          <a:xfrm>
            <a:off x="3494295" y="635061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動物：猫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0192A069-264C-4FF2-A994-E428336CE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809" y="4194079"/>
            <a:ext cx="2613887" cy="2514818"/>
          </a:xfrm>
          <a:prstGeom prst="rect">
            <a:avLst/>
          </a:prstGeom>
        </p:spPr>
      </p:pic>
      <p:pic>
        <p:nvPicPr>
          <p:cNvPr id="22" name="Picture 2" descr="ロボット掃除機のイラスト | イラスト無料・かわいいテンプレート">
            <a:extLst>
              <a:ext uri="{FF2B5EF4-FFF2-40B4-BE49-F238E27FC236}">
                <a16:creationId xmlns:a16="http://schemas.microsoft.com/office/drawing/2014/main" xmlns="" id="{5114215A-4F39-4EF0-9F36-6CAE2AF2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13" y="4541000"/>
            <a:ext cx="2427967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★機械学習について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xmlns="" id="{8CAB09E2-7F21-4295-9FF3-53F336523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891596"/>
              </p:ext>
            </p:extLst>
          </p:nvPr>
        </p:nvGraphicFramePr>
        <p:xfrm>
          <a:off x="196972" y="1621039"/>
          <a:ext cx="11798056" cy="51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677">
                  <a:extLst>
                    <a:ext uri="{9D8B030D-6E8A-4147-A177-3AD203B41FA5}">
                      <a16:colId xmlns:a16="http://schemas.microsoft.com/office/drawing/2014/main" xmlns="" val="2333637485"/>
                    </a:ext>
                  </a:extLst>
                </a:gridCol>
                <a:gridCol w="3566991">
                  <a:extLst>
                    <a:ext uri="{9D8B030D-6E8A-4147-A177-3AD203B41FA5}">
                      <a16:colId xmlns:a16="http://schemas.microsoft.com/office/drawing/2014/main" xmlns="" val="3258274500"/>
                    </a:ext>
                  </a:extLst>
                </a:gridCol>
                <a:gridCol w="4251960">
                  <a:extLst>
                    <a:ext uri="{9D8B030D-6E8A-4147-A177-3AD203B41FA5}">
                      <a16:colId xmlns:a16="http://schemas.microsoft.com/office/drawing/2014/main" xmlns="" val="3281396739"/>
                    </a:ext>
                  </a:extLst>
                </a:gridCol>
                <a:gridCol w="3003428">
                  <a:extLst>
                    <a:ext uri="{9D8B030D-6E8A-4147-A177-3AD203B41FA5}">
                      <a16:colId xmlns:a16="http://schemas.microsoft.com/office/drawing/2014/main" xmlns="" val="315044585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solidFill>
                          <a:srgbClr val="FF0000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solidFill>
                          <a:srgbClr val="FF0000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solidFill>
                          <a:srgbClr val="FF0000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105295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答え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〇　ある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×</a:t>
                      </a:r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　ない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5861486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概要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答えとなるデータも</a:t>
                      </a:r>
                      <a:endParaRPr kumimoji="1" lang="en-US" altLang="ja-JP" sz="28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一緒にモデルに学習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与えられたデータの特徴や法則を自動的に検出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自ら試行錯誤を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繰り返しながら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最適な行動を学習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72487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D9F7959-389D-4653-B688-6D9201A5911F}"/>
              </a:ext>
            </a:extLst>
          </p:cNvPr>
          <p:cNvGrpSpPr/>
          <p:nvPr/>
        </p:nvGrpSpPr>
        <p:grpSpPr>
          <a:xfrm>
            <a:off x="1308846" y="4289038"/>
            <a:ext cx="949114" cy="909585"/>
            <a:chOff x="1430766" y="4121398"/>
            <a:chExt cx="949114" cy="909585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xmlns="" id="{A9A00345-2FF3-4515-98EF-27F4E5024919}"/>
                </a:ext>
              </a:extLst>
            </p:cNvPr>
            <p:cNvGrpSpPr/>
            <p:nvPr/>
          </p:nvGrpSpPr>
          <p:grpSpPr>
            <a:xfrm>
              <a:off x="1430766" y="4121398"/>
              <a:ext cx="949114" cy="909585"/>
              <a:chOff x="967740" y="1801368"/>
              <a:chExt cx="3604260" cy="3454146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xmlns="" id="{E95B7AA9-43C2-4956-8BEB-7546932EFF4D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xmlns="" id="{3621474D-1A2B-4906-99BC-B04776E5728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xmlns="" id="{E5F08B11-407D-4BDB-A29E-3F417901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107" r="51867"/>
            <a:stretch/>
          </p:blipFill>
          <p:spPr>
            <a:xfrm>
              <a:off x="1662875" y="4266447"/>
              <a:ext cx="438249" cy="672792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DA7EE5E-70AA-4C41-A0EE-DEC5CAC2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12" b="7108"/>
          <a:stretch/>
        </p:blipFill>
        <p:spPr>
          <a:xfrm>
            <a:off x="2392658" y="5314808"/>
            <a:ext cx="1937703" cy="14974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8B4617B-8136-4F3B-9A89-8D4601A8BA25}"/>
              </a:ext>
            </a:extLst>
          </p:cNvPr>
          <p:cNvSpPr/>
          <p:nvPr/>
        </p:nvSpPr>
        <p:spPr>
          <a:xfrm>
            <a:off x="1387970" y="38797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7840414F-9B6D-4C76-B708-5C4C3385A5BB}"/>
              </a:ext>
            </a:extLst>
          </p:cNvPr>
          <p:cNvCxnSpPr>
            <a:cxnSpLocks/>
          </p:cNvCxnSpPr>
          <p:nvPr/>
        </p:nvCxnSpPr>
        <p:spPr>
          <a:xfrm>
            <a:off x="2938050" y="4968725"/>
            <a:ext cx="186150" cy="564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4B5CA6A-5F3D-4A07-8A67-2705815CEF42}"/>
              </a:ext>
            </a:extLst>
          </p:cNvPr>
          <p:cNvSpPr txBox="1"/>
          <p:nvPr/>
        </p:nvSpPr>
        <p:spPr>
          <a:xfrm>
            <a:off x="2379880" y="450706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83E5C52-C249-408E-9D44-6262585817D7}"/>
              </a:ext>
            </a:extLst>
          </p:cNvPr>
          <p:cNvSpPr txBox="1"/>
          <p:nvPr/>
        </p:nvSpPr>
        <p:spPr>
          <a:xfrm>
            <a:off x="3718394" y="439717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xmlns="" id="{BAC156DE-1B74-42A2-B4E2-D07687AA5C61}"/>
              </a:ext>
            </a:extLst>
          </p:cNvPr>
          <p:cNvCxnSpPr>
            <a:cxnSpLocks/>
          </p:cNvCxnSpPr>
          <p:nvPr/>
        </p:nvCxnSpPr>
        <p:spPr>
          <a:xfrm flipH="1">
            <a:off x="3953390" y="4793931"/>
            <a:ext cx="83342" cy="6931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376B1697-9446-4197-8E70-5C3D8DBBCC5E}"/>
              </a:ext>
            </a:extLst>
          </p:cNvPr>
          <p:cNvSpPr txBox="1"/>
          <p:nvPr/>
        </p:nvSpPr>
        <p:spPr>
          <a:xfrm>
            <a:off x="3494295" y="635061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動物：猫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1BCEBF9C-BEB2-4C0E-A66A-DDAAF5F9C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809" y="4194079"/>
            <a:ext cx="2613887" cy="2514818"/>
          </a:xfrm>
          <a:prstGeom prst="rect">
            <a:avLst/>
          </a:prstGeom>
        </p:spPr>
      </p:pic>
      <p:pic>
        <p:nvPicPr>
          <p:cNvPr id="22" name="Picture 2" descr="ロボット掃除機のイラスト | イラスト無料・かわいいテンプレート">
            <a:extLst>
              <a:ext uri="{FF2B5EF4-FFF2-40B4-BE49-F238E27FC236}">
                <a16:creationId xmlns:a16="http://schemas.microsoft.com/office/drawing/2014/main" xmlns="" id="{7C0544FA-6D41-4CB3-9588-D3158D63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13" y="4541000"/>
            <a:ext cx="2427967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94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★機械学習について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xmlns="" id="{8CAB09E2-7F21-4295-9FF3-53F336523D49}"/>
              </a:ext>
            </a:extLst>
          </p:cNvPr>
          <p:cNvGraphicFramePr>
            <a:graphicFrameLocks noGrp="1"/>
          </p:cNvGraphicFramePr>
          <p:nvPr/>
        </p:nvGraphicFramePr>
        <p:xfrm>
          <a:off x="196972" y="1621039"/>
          <a:ext cx="11798056" cy="51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677">
                  <a:extLst>
                    <a:ext uri="{9D8B030D-6E8A-4147-A177-3AD203B41FA5}">
                      <a16:colId xmlns:a16="http://schemas.microsoft.com/office/drawing/2014/main" xmlns="" val="2333637485"/>
                    </a:ext>
                  </a:extLst>
                </a:gridCol>
                <a:gridCol w="3566991">
                  <a:extLst>
                    <a:ext uri="{9D8B030D-6E8A-4147-A177-3AD203B41FA5}">
                      <a16:colId xmlns:a16="http://schemas.microsoft.com/office/drawing/2014/main" xmlns="" val="3258274500"/>
                    </a:ext>
                  </a:extLst>
                </a:gridCol>
                <a:gridCol w="4251960">
                  <a:extLst>
                    <a:ext uri="{9D8B030D-6E8A-4147-A177-3AD203B41FA5}">
                      <a16:colId xmlns:a16="http://schemas.microsoft.com/office/drawing/2014/main" xmlns="" val="3281396739"/>
                    </a:ext>
                  </a:extLst>
                </a:gridCol>
                <a:gridCol w="3003428">
                  <a:extLst>
                    <a:ext uri="{9D8B030D-6E8A-4147-A177-3AD203B41FA5}">
                      <a16:colId xmlns:a16="http://schemas.microsoft.com/office/drawing/2014/main" xmlns="" val="315044585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教師あり学習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教師なし学習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強化学習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105295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答え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〇　ある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×</a:t>
                      </a:r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　ない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err="1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ー</a:t>
                      </a:r>
                      <a:endParaRPr kumimoji="1" lang="ja-JP" altLang="en-US" sz="40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5861486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概要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答えとなるデータも</a:t>
                      </a:r>
                      <a:endParaRPr kumimoji="1" lang="en-US" altLang="ja-JP" sz="28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一緒にモデルに学習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与えられたデータの特徴や法則を自動的に検出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自ら試行錯誤を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繰り返しながら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最適な行動を学習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72487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D9F7959-389D-4653-B688-6D9201A5911F}"/>
              </a:ext>
            </a:extLst>
          </p:cNvPr>
          <p:cNvGrpSpPr/>
          <p:nvPr/>
        </p:nvGrpSpPr>
        <p:grpSpPr>
          <a:xfrm>
            <a:off x="1308846" y="4289038"/>
            <a:ext cx="949114" cy="909585"/>
            <a:chOff x="1430766" y="4121398"/>
            <a:chExt cx="949114" cy="909585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xmlns="" id="{A9A00345-2FF3-4515-98EF-27F4E5024919}"/>
                </a:ext>
              </a:extLst>
            </p:cNvPr>
            <p:cNvGrpSpPr/>
            <p:nvPr/>
          </p:nvGrpSpPr>
          <p:grpSpPr>
            <a:xfrm>
              <a:off x="1430766" y="4121398"/>
              <a:ext cx="949114" cy="909585"/>
              <a:chOff x="967740" y="1801368"/>
              <a:chExt cx="3604260" cy="3454146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xmlns="" id="{E95B7AA9-43C2-4956-8BEB-7546932EFF4D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xmlns="" id="{3621474D-1A2B-4906-99BC-B04776E5728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xmlns="" id="{E5F08B11-407D-4BDB-A29E-3F417901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107" r="51867"/>
            <a:stretch/>
          </p:blipFill>
          <p:spPr>
            <a:xfrm>
              <a:off x="1662875" y="4266447"/>
              <a:ext cx="438249" cy="672792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DA7EE5E-70AA-4C41-A0EE-DEC5CAC2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12" b="7108"/>
          <a:stretch/>
        </p:blipFill>
        <p:spPr>
          <a:xfrm>
            <a:off x="2392658" y="5314808"/>
            <a:ext cx="1937703" cy="14974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8B4617B-8136-4F3B-9A89-8D4601A8BA25}"/>
              </a:ext>
            </a:extLst>
          </p:cNvPr>
          <p:cNvSpPr/>
          <p:nvPr/>
        </p:nvSpPr>
        <p:spPr>
          <a:xfrm>
            <a:off x="1387970" y="38797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7840414F-9B6D-4C76-B708-5C4C3385A5BB}"/>
              </a:ext>
            </a:extLst>
          </p:cNvPr>
          <p:cNvCxnSpPr>
            <a:cxnSpLocks/>
          </p:cNvCxnSpPr>
          <p:nvPr/>
        </p:nvCxnSpPr>
        <p:spPr>
          <a:xfrm>
            <a:off x="2938050" y="4968725"/>
            <a:ext cx="186150" cy="564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4B5CA6A-5F3D-4A07-8A67-2705815CEF42}"/>
              </a:ext>
            </a:extLst>
          </p:cNvPr>
          <p:cNvSpPr txBox="1"/>
          <p:nvPr/>
        </p:nvSpPr>
        <p:spPr>
          <a:xfrm>
            <a:off x="2379880" y="450706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83E5C52-C249-408E-9D44-6262585817D7}"/>
              </a:ext>
            </a:extLst>
          </p:cNvPr>
          <p:cNvSpPr txBox="1"/>
          <p:nvPr/>
        </p:nvSpPr>
        <p:spPr>
          <a:xfrm>
            <a:off x="3718394" y="439717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xmlns="" id="{BAC156DE-1B74-42A2-B4E2-D07687AA5C61}"/>
              </a:ext>
            </a:extLst>
          </p:cNvPr>
          <p:cNvCxnSpPr>
            <a:cxnSpLocks/>
          </p:cNvCxnSpPr>
          <p:nvPr/>
        </p:nvCxnSpPr>
        <p:spPr>
          <a:xfrm flipH="1">
            <a:off x="3953390" y="4793931"/>
            <a:ext cx="83342" cy="6931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376B1697-9446-4197-8E70-5C3D8DBBCC5E}"/>
              </a:ext>
            </a:extLst>
          </p:cNvPr>
          <p:cNvSpPr txBox="1"/>
          <p:nvPr/>
        </p:nvSpPr>
        <p:spPr>
          <a:xfrm>
            <a:off x="3494295" y="635061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動物：猫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B018F2F7-4B98-48DE-8734-39433F42EE73}"/>
              </a:ext>
            </a:extLst>
          </p:cNvPr>
          <p:cNvSpPr/>
          <p:nvPr/>
        </p:nvSpPr>
        <p:spPr>
          <a:xfrm>
            <a:off x="1188720" y="1621039"/>
            <a:ext cx="3586695" cy="5191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7527994A-3957-4E16-8FC9-D7C7B147B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809" y="4194079"/>
            <a:ext cx="2613887" cy="2514818"/>
          </a:xfrm>
          <a:prstGeom prst="rect">
            <a:avLst/>
          </a:prstGeom>
        </p:spPr>
      </p:pic>
      <p:pic>
        <p:nvPicPr>
          <p:cNvPr id="22" name="Picture 2" descr="ロボット掃除機のイラスト | イラスト無料・かわいいテンプレート">
            <a:extLst>
              <a:ext uri="{FF2B5EF4-FFF2-40B4-BE49-F238E27FC236}">
                <a16:creationId xmlns:a16="http://schemas.microsoft.com/office/drawing/2014/main" xmlns="" id="{B94D7432-9773-489D-9597-055DE5DB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13" y="4541000"/>
            <a:ext cx="2427967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12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★教師あり学習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xmlns="" id="{B3E66DD6-09D4-4A7E-BB48-3831E56F77EC}"/>
              </a:ext>
            </a:extLst>
          </p:cNvPr>
          <p:cNvGrpSpPr/>
          <p:nvPr/>
        </p:nvGrpSpPr>
        <p:grpSpPr>
          <a:xfrm>
            <a:off x="6934200" y="4257143"/>
            <a:ext cx="5108370" cy="2400496"/>
            <a:chOff x="1422132" y="2652210"/>
            <a:chExt cx="4332756" cy="2690301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xmlns="" id="{5F83911D-31C0-4FB3-AD5F-7C3410EAD2E3}"/>
                </a:ext>
              </a:extLst>
            </p:cNvPr>
            <p:cNvSpPr/>
            <p:nvPr/>
          </p:nvSpPr>
          <p:spPr>
            <a:xfrm>
              <a:off x="1422132" y="2652210"/>
              <a:ext cx="4332756" cy="2690301"/>
            </a:xfrm>
            <a:prstGeom prst="roundRect">
              <a:avLst>
                <a:gd name="adj" fmla="val 8510"/>
              </a:avLst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xmlns="" id="{C0FC7839-12EE-4100-AB30-79B9BBB6439B}"/>
                </a:ext>
              </a:extLst>
            </p:cNvPr>
            <p:cNvSpPr/>
            <p:nvPr/>
          </p:nvSpPr>
          <p:spPr>
            <a:xfrm>
              <a:off x="1604657" y="2713592"/>
              <a:ext cx="2711346" cy="79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 sz="4000" dirty="0">
                  <a:solidFill>
                    <a:srgbClr val="00206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ラベル＝「犬」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C152F8CD-2010-4631-B600-98AC698C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1547" y="4133760"/>
            <a:ext cx="1889256" cy="1889256"/>
          </a:xfrm>
          <a:prstGeom prst="rect">
            <a:avLst/>
          </a:prstGeom>
          <a:ln>
            <a:noFill/>
          </a:ln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05A19662-6B38-4A5C-9485-92476A59C11B}"/>
              </a:ext>
            </a:extLst>
          </p:cNvPr>
          <p:cNvSpPr/>
          <p:nvPr/>
        </p:nvSpPr>
        <p:spPr>
          <a:xfrm>
            <a:off x="3128215" y="5902242"/>
            <a:ext cx="298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学習済みモデル</a:t>
            </a:r>
            <a:endParaRPr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xmlns="" id="{9235C940-2BC2-4EBA-BB55-C2B9A669ED07}"/>
              </a:ext>
            </a:extLst>
          </p:cNvPr>
          <p:cNvSpPr/>
          <p:nvPr/>
        </p:nvSpPr>
        <p:spPr>
          <a:xfrm>
            <a:off x="2209589" y="4673923"/>
            <a:ext cx="1092230" cy="11790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xmlns="" id="{EC84546F-0C2A-4840-8999-C6D861676C77}"/>
              </a:ext>
            </a:extLst>
          </p:cNvPr>
          <p:cNvGrpSpPr/>
          <p:nvPr/>
        </p:nvGrpSpPr>
        <p:grpSpPr>
          <a:xfrm>
            <a:off x="413862" y="4388113"/>
            <a:ext cx="1528558" cy="1464895"/>
            <a:chOff x="967740" y="1801368"/>
            <a:chExt cx="3604260" cy="3454146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xmlns="" id="{1C6974C5-F9E6-4EBD-A13B-DC53D51EA3E6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xmlns="" id="{3C46657A-41FB-448B-9CFE-80EB7B4BD326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xmlns="" id="{0358CE8D-F3D7-4471-A345-0C5341A5FBC6}"/>
              </a:ext>
            </a:extLst>
          </p:cNvPr>
          <p:cNvGrpSpPr/>
          <p:nvPr/>
        </p:nvGrpSpPr>
        <p:grpSpPr>
          <a:xfrm>
            <a:off x="10649710" y="4958244"/>
            <a:ext cx="1148428" cy="1100597"/>
            <a:chOff x="967740" y="1801368"/>
            <a:chExt cx="3604260" cy="3454146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xmlns="" id="{95CA9A30-B09A-473E-B757-ABD0C867CF72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xmlns="" id="{D81FB809-69F2-4AE4-BA69-064AEDD69658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xmlns="" id="{3A1A2014-EBF7-4CB9-B5BD-E25E982A9C52}"/>
              </a:ext>
            </a:extLst>
          </p:cNvPr>
          <p:cNvGrpSpPr/>
          <p:nvPr/>
        </p:nvGrpSpPr>
        <p:grpSpPr>
          <a:xfrm>
            <a:off x="7183259" y="4913828"/>
            <a:ext cx="1148428" cy="1100597"/>
            <a:chOff x="967740" y="1801368"/>
            <a:chExt cx="3604260" cy="3454146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xmlns="" id="{D7ADB6ED-1A40-411D-9ED8-46FA278849E7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xmlns="" id="{18E4A7D0-8E85-4E6F-8DFF-70D02764E41B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xmlns="" id="{710860C0-AFFE-4829-A04D-7D600446E501}"/>
              </a:ext>
            </a:extLst>
          </p:cNvPr>
          <p:cNvGrpSpPr/>
          <p:nvPr/>
        </p:nvGrpSpPr>
        <p:grpSpPr>
          <a:xfrm>
            <a:off x="8912484" y="4944803"/>
            <a:ext cx="1148428" cy="1100597"/>
            <a:chOff x="967740" y="1801368"/>
            <a:chExt cx="3604260" cy="3454146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xmlns="" id="{CB98B2C6-CE7B-4D33-B8BD-77734E24C319}"/>
                </a:ext>
              </a:extLst>
            </p:cNvPr>
            <p:cNvSpPr/>
            <p:nvPr/>
          </p:nvSpPr>
          <p:spPr>
            <a:xfrm>
              <a:off x="967740" y="1801368"/>
              <a:ext cx="3255264" cy="3255264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xmlns="" id="{62C3D81C-3B91-4854-92F2-2D81A47C5364}"/>
                </a:ext>
              </a:extLst>
            </p:cNvPr>
            <p:cNvSpPr/>
            <p:nvPr/>
          </p:nvSpPr>
          <p:spPr>
            <a:xfrm>
              <a:off x="1316736" y="2000250"/>
              <a:ext cx="3255264" cy="325526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59" name="グラフィックス 58" descr="犬">
            <a:extLst>
              <a:ext uri="{FF2B5EF4-FFF2-40B4-BE49-F238E27FC236}">
                <a16:creationId xmlns:a16="http://schemas.microsoft.com/office/drawing/2014/main" xmlns="" id="{5D5FCB72-475D-43AC-899C-0530D571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66251" y="4677186"/>
            <a:ext cx="1217066" cy="1217066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xmlns="" id="{84F8A1A7-D6B7-4244-AD40-97313108C5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04292" y="5350488"/>
            <a:ext cx="770911" cy="426967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xmlns="" id="{2E419A3E-23FC-41FE-8A79-9A3A7808DA7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46873" y="5193765"/>
            <a:ext cx="723840" cy="608986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xmlns="" id="{B2429A09-38D6-4A4D-839E-C005807BC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6700" b="62136"/>
          <a:stretch/>
        </p:blipFill>
        <p:spPr>
          <a:xfrm>
            <a:off x="11114359" y="5097910"/>
            <a:ext cx="683326" cy="832830"/>
          </a:xfrm>
          <a:prstGeom prst="rect">
            <a:avLst/>
          </a:prstGeom>
        </p:spPr>
      </p:pic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376087A9-4D7D-40E3-B607-7ABD84BF12DD}"/>
              </a:ext>
            </a:extLst>
          </p:cNvPr>
          <p:cNvSpPr/>
          <p:nvPr/>
        </p:nvSpPr>
        <p:spPr>
          <a:xfrm>
            <a:off x="772082" y="594033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画像</a:t>
            </a:r>
            <a:endParaRPr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xmlns="" id="{0D5D07BA-9AA3-4416-AC58-5946BAB58887}"/>
              </a:ext>
            </a:extLst>
          </p:cNvPr>
          <p:cNvSpPr/>
          <p:nvPr/>
        </p:nvSpPr>
        <p:spPr>
          <a:xfrm flipH="1">
            <a:off x="5680992" y="4696176"/>
            <a:ext cx="1092230" cy="11790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大かっこ 6">
            <a:extLst>
              <a:ext uri="{FF2B5EF4-FFF2-40B4-BE49-F238E27FC236}">
                <a16:creationId xmlns:a16="http://schemas.microsoft.com/office/drawing/2014/main" xmlns="" id="{E15007F5-B96E-4165-A9EB-F629F38C1E15}"/>
              </a:ext>
            </a:extLst>
          </p:cNvPr>
          <p:cNvSpPr/>
          <p:nvPr/>
        </p:nvSpPr>
        <p:spPr>
          <a:xfrm rot="5400000">
            <a:off x="9335340" y="3598162"/>
            <a:ext cx="318655" cy="4875838"/>
          </a:xfrm>
          <a:prstGeom prst="rightBracke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117A7E09-0536-4C2E-96DA-3CDB4C998FBD}"/>
              </a:ext>
            </a:extLst>
          </p:cNvPr>
          <p:cNvSpPr/>
          <p:nvPr/>
        </p:nvSpPr>
        <p:spPr>
          <a:xfrm>
            <a:off x="8780499" y="6156311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目標値</a:t>
            </a:r>
            <a:endParaRPr lang="en-US" altLang="ja-JP" sz="3200" dirty="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1532DCE0-68F7-466E-AE37-EC11B5B96611}"/>
              </a:ext>
            </a:extLst>
          </p:cNvPr>
          <p:cNvSpPr/>
          <p:nvPr/>
        </p:nvSpPr>
        <p:spPr>
          <a:xfrm>
            <a:off x="131106" y="1780824"/>
            <a:ext cx="12060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u="sng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答えとなるデータ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も一緒にモデルに学習させる</a:t>
            </a:r>
            <a:endParaRPr lang="ja-JP" altLang="en-US" sz="48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F6F15FA6-459B-4EE6-A04B-703237825E25}"/>
              </a:ext>
            </a:extLst>
          </p:cNvPr>
          <p:cNvSpPr/>
          <p:nvPr/>
        </p:nvSpPr>
        <p:spPr>
          <a:xfrm>
            <a:off x="413862" y="2634531"/>
            <a:ext cx="117781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　　　　　　↑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4800" b="1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「目標値」、「出力データ」「教師データ」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と呼ぶ</a:t>
            </a:r>
            <a:endParaRPr lang="en-US" altLang="ja-JP" sz="36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343AD955-6A40-4AB8-B762-D6FFDF95E351}"/>
              </a:ext>
            </a:extLst>
          </p:cNvPr>
          <p:cNvSpPr txBox="1"/>
          <p:nvPr/>
        </p:nvSpPr>
        <p:spPr>
          <a:xfrm>
            <a:off x="4752738" y="827123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➡後ほど試してみましょう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33203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売上高イラスト／無料イラストなら「イラストAC」">
            <a:extLst>
              <a:ext uri="{FF2B5EF4-FFF2-40B4-BE49-F238E27FC236}">
                <a16:creationId xmlns:a16="http://schemas.microsoft.com/office/drawing/2014/main" xmlns="" id="{D40C4D4A-2691-4711-9517-2BC06D590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88" y="3544658"/>
            <a:ext cx="2435606" cy="18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★教師あり学習 で用いる分野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05A19662-6B38-4A5C-9485-92476A59C11B}"/>
              </a:ext>
            </a:extLst>
          </p:cNvPr>
          <p:cNvSpPr/>
          <p:nvPr/>
        </p:nvSpPr>
        <p:spPr>
          <a:xfrm>
            <a:off x="7575244" y="6097144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カテゴリの予測</a:t>
            </a:r>
            <a:endParaRPr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376087A9-4D7D-40E3-B607-7ABD84BF12DD}"/>
              </a:ext>
            </a:extLst>
          </p:cNvPr>
          <p:cNvSpPr/>
          <p:nvPr/>
        </p:nvSpPr>
        <p:spPr>
          <a:xfrm>
            <a:off x="8626814" y="5446158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分類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CE240790-BAF1-4446-A633-FA5C8756CEBF}"/>
              </a:ext>
            </a:extLst>
          </p:cNvPr>
          <p:cNvSpPr/>
          <p:nvPr/>
        </p:nvSpPr>
        <p:spPr>
          <a:xfrm>
            <a:off x="1883316" y="6058674"/>
            <a:ext cx="2691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数値を予測</a:t>
            </a:r>
            <a:endParaRPr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AE8F5C5C-1A3E-4CB5-9848-57FEBC1873C3}"/>
              </a:ext>
            </a:extLst>
          </p:cNvPr>
          <p:cNvSpPr/>
          <p:nvPr/>
        </p:nvSpPr>
        <p:spPr>
          <a:xfrm>
            <a:off x="2397658" y="539768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回帰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E111A7E9-E49D-45A0-8C74-0651DF34D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2" y="3229706"/>
            <a:ext cx="2838901" cy="21307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6C8C9537-64A8-42DD-A352-CD6707974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34" y="1378620"/>
            <a:ext cx="2054544" cy="20537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2A7CD8FB-D27B-46C0-A29D-E90409453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44" y="988775"/>
            <a:ext cx="2460339" cy="24603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2EC6A456-06F8-4272-B434-6333A8F2D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384" y="3401775"/>
            <a:ext cx="1714500" cy="17145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89B310A4-2F47-4DC5-ABDC-7D5393674E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12" t="69455" r="32222"/>
          <a:stretch/>
        </p:blipFill>
        <p:spPr>
          <a:xfrm>
            <a:off x="10031668" y="3584836"/>
            <a:ext cx="2036575" cy="1904359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02D8E99A-EC55-4041-80C2-A28F61E3531F}"/>
              </a:ext>
            </a:extLst>
          </p:cNvPr>
          <p:cNvSpPr/>
          <p:nvPr/>
        </p:nvSpPr>
        <p:spPr>
          <a:xfrm>
            <a:off x="1014011" y="511627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家賃</a:t>
            </a:r>
            <a:endParaRPr lang="ja-JP" altLang="en-US" sz="2800" dirty="0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xmlns="" id="{9FBB3776-AFC4-466F-9601-F5F8CF430590}"/>
              </a:ext>
            </a:extLst>
          </p:cNvPr>
          <p:cNvSpPr/>
          <p:nvPr/>
        </p:nvSpPr>
        <p:spPr>
          <a:xfrm>
            <a:off x="1924085" y="3229706"/>
            <a:ext cx="2685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広告のクリック率</a:t>
            </a:r>
            <a:endParaRPr lang="ja-JP" altLang="en-US" sz="2800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xmlns="" id="{36F2FDB2-E066-4506-93D7-F0EFA4F25B76}"/>
              </a:ext>
            </a:extLst>
          </p:cNvPr>
          <p:cNvSpPr/>
          <p:nvPr/>
        </p:nvSpPr>
        <p:spPr>
          <a:xfrm>
            <a:off x="4195316" y="510999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売上高</a:t>
            </a:r>
            <a:endParaRPr lang="ja-JP" altLang="en-US" sz="2800" dirty="0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xmlns="" id="{02EC024A-85A8-4B1B-9F56-57872820ABDC}"/>
              </a:ext>
            </a:extLst>
          </p:cNvPr>
          <p:cNvSpPr/>
          <p:nvPr/>
        </p:nvSpPr>
        <p:spPr>
          <a:xfrm>
            <a:off x="10112957" y="5109998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動物の種類</a:t>
            </a:r>
            <a:endParaRPr lang="ja-JP" altLang="en-US" sz="2800" dirty="0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xmlns="" id="{1357A6B4-332A-4D58-B970-953C7119BA9F}"/>
              </a:ext>
            </a:extLst>
          </p:cNvPr>
          <p:cNvSpPr/>
          <p:nvPr/>
        </p:nvSpPr>
        <p:spPr>
          <a:xfrm>
            <a:off x="8570032" y="3071892"/>
            <a:ext cx="212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商品カテゴリ</a:t>
            </a:r>
            <a:endParaRPr lang="ja-JP" altLang="en-US" sz="2800" dirty="0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3E377DA7-2A00-42E6-89C2-9006ADF43B20}"/>
              </a:ext>
            </a:extLst>
          </p:cNvPr>
          <p:cNvSpPr/>
          <p:nvPr/>
        </p:nvSpPr>
        <p:spPr>
          <a:xfrm>
            <a:off x="6842663" y="5125345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腫瘍の有無</a:t>
            </a:r>
            <a:endParaRPr lang="ja-JP" altLang="en-US" sz="2800" dirty="0"/>
          </a:p>
        </p:txBody>
      </p:sp>
      <p:pic>
        <p:nvPicPr>
          <p:cNvPr id="5128" name="Picture 8" descr="いろいろなクリップボードのイラスト | かわいいフリー素材集 いらすとや">
            <a:extLst>
              <a:ext uri="{FF2B5EF4-FFF2-40B4-BE49-F238E27FC236}">
                <a16:creationId xmlns:a16="http://schemas.microsoft.com/office/drawing/2014/main" xmlns="" id="{20F1FC6A-C7CD-4EA7-93C1-CCD5F140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270" y="1847207"/>
            <a:ext cx="910256" cy="12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54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BDFEDCB1-A076-4789-8B4C-66C386B7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40" y="1002820"/>
            <a:ext cx="9818520" cy="552291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693FDE92-9AA5-4897-8ECD-D9D8C9C84ACA}"/>
              </a:ext>
            </a:extLst>
          </p:cNvPr>
          <p:cNvSpPr/>
          <p:nvPr/>
        </p:nvSpPr>
        <p:spPr>
          <a:xfrm>
            <a:off x="6004560" y="1524000"/>
            <a:ext cx="152400" cy="4831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3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★機械学習について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xmlns="" id="{8CAB09E2-7F21-4295-9FF3-53F336523D49}"/>
              </a:ext>
            </a:extLst>
          </p:cNvPr>
          <p:cNvGraphicFramePr>
            <a:graphicFrameLocks noGrp="1"/>
          </p:cNvGraphicFramePr>
          <p:nvPr/>
        </p:nvGraphicFramePr>
        <p:xfrm>
          <a:off x="196972" y="1621039"/>
          <a:ext cx="11798056" cy="51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677">
                  <a:extLst>
                    <a:ext uri="{9D8B030D-6E8A-4147-A177-3AD203B41FA5}">
                      <a16:colId xmlns:a16="http://schemas.microsoft.com/office/drawing/2014/main" xmlns="" val="2333637485"/>
                    </a:ext>
                  </a:extLst>
                </a:gridCol>
                <a:gridCol w="3566991">
                  <a:extLst>
                    <a:ext uri="{9D8B030D-6E8A-4147-A177-3AD203B41FA5}">
                      <a16:colId xmlns:a16="http://schemas.microsoft.com/office/drawing/2014/main" xmlns="" val="3258274500"/>
                    </a:ext>
                  </a:extLst>
                </a:gridCol>
                <a:gridCol w="4251960">
                  <a:extLst>
                    <a:ext uri="{9D8B030D-6E8A-4147-A177-3AD203B41FA5}">
                      <a16:colId xmlns:a16="http://schemas.microsoft.com/office/drawing/2014/main" xmlns="" val="3281396739"/>
                    </a:ext>
                  </a:extLst>
                </a:gridCol>
                <a:gridCol w="3003428">
                  <a:extLst>
                    <a:ext uri="{9D8B030D-6E8A-4147-A177-3AD203B41FA5}">
                      <a16:colId xmlns:a16="http://schemas.microsoft.com/office/drawing/2014/main" xmlns="" val="315044585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教師あり学習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教師なし学習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強化学習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105295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答え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〇　ある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×</a:t>
                      </a:r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　ない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err="1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ー</a:t>
                      </a:r>
                      <a:endParaRPr kumimoji="1" lang="ja-JP" altLang="en-US" sz="40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5861486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概要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答えとなるデータも</a:t>
                      </a:r>
                      <a:endParaRPr kumimoji="1" lang="en-US" altLang="ja-JP" sz="28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一緒にモデルに学習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与えられたデータの特徴や法則を自動的に検出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自ら試行錯誤を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繰り返しながら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最適な行動を学習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72487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D9F7959-389D-4653-B688-6D9201A5911F}"/>
              </a:ext>
            </a:extLst>
          </p:cNvPr>
          <p:cNvGrpSpPr/>
          <p:nvPr/>
        </p:nvGrpSpPr>
        <p:grpSpPr>
          <a:xfrm>
            <a:off x="1308846" y="4289038"/>
            <a:ext cx="949114" cy="909585"/>
            <a:chOff x="1430766" y="4121398"/>
            <a:chExt cx="949114" cy="909585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xmlns="" id="{A9A00345-2FF3-4515-98EF-27F4E5024919}"/>
                </a:ext>
              </a:extLst>
            </p:cNvPr>
            <p:cNvGrpSpPr/>
            <p:nvPr/>
          </p:nvGrpSpPr>
          <p:grpSpPr>
            <a:xfrm>
              <a:off x="1430766" y="4121398"/>
              <a:ext cx="949114" cy="909585"/>
              <a:chOff x="967740" y="1801368"/>
              <a:chExt cx="3604260" cy="3454146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xmlns="" id="{E95B7AA9-43C2-4956-8BEB-7546932EFF4D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xmlns="" id="{3621474D-1A2B-4906-99BC-B04776E5728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xmlns="" id="{E5F08B11-407D-4BDB-A29E-3F417901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107" r="51867"/>
            <a:stretch/>
          </p:blipFill>
          <p:spPr>
            <a:xfrm>
              <a:off x="1662875" y="4266447"/>
              <a:ext cx="438249" cy="672792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DA7EE5E-70AA-4C41-A0EE-DEC5CAC2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12" b="7108"/>
          <a:stretch/>
        </p:blipFill>
        <p:spPr>
          <a:xfrm>
            <a:off x="2392658" y="5314808"/>
            <a:ext cx="1937703" cy="14974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8B4617B-8136-4F3B-9A89-8D4601A8BA25}"/>
              </a:ext>
            </a:extLst>
          </p:cNvPr>
          <p:cNvSpPr/>
          <p:nvPr/>
        </p:nvSpPr>
        <p:spPr>
          <a:xfrm>
            <a:off x="1387970" y="38797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7840414F-9B6D-4C76-B708-5C4C3385A5BB}"/>
              </a:ext>
            </a:extLst>
          </p:cNvPr>
          <p:cNvCxnSpPr>
            <a:cxnSpLocks/>
          </p:cNvCxnSpPr>
          <p:nvPr/>
        </p:nvCxnSpPr>
        <p:spPr>
          <a:xfrm>
            <a:off x="2938050" y="4968725"/>
            <a:ext cx="186150" cy="564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4B5CA6A-5F3D-4A07-8A67-2705815CEF42}"/>
              </a:ext>
            </a:extLst>
          </p:cNvPr>
          <p:cNvSpPr txBox="1"/>
          <p:nvPr/>
        </p:nvSpPr>
        <p:spPr>
          <a:xfrm>
            <a:off x="2379880" y="450706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83E5C52-C249-408E-9D44-6262585817D7}"/>
              </a:ext>
            </a:extLst>
          </p:cNvPr>
          <p:cNvSpPr txBox="1"/>
          <p:nvPr/>
        </p:nvSpPr>
        <p:spPr>
          <a:xfrm>
            <a:off x="3718394" y="439717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xmlns="" id="{BAC156DE-1B74-42A2-B4E2-D07687AA5C61}"/>
              </a:ext>
            </a:extLst>
          </p:cNvPr>
          <p:cNvCxnSpPr>
            <a:cxnSpLocks/>
          </p:cNvCxnSpPr>
          <p:nvPr/>
        </p:nvCxnSpPr>
        <p:spPr>
          <a:xfrm flipH="1">
            <a:off x="3953390" y="4793931"/>
            <a:ext cx="83342" cy="6931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376B1697-9446-4197-8E70-5C3D8DBBCC5E}"/>
              </a:ext>
            </a:extLst>
          </p:cNvPr>
          <p:cNvSpPr txBox="1"/>
          <p:nvPr/>
        </p:nvSpPr>
        <p:spPr>
          <a:xfrm>
            <a:off x="3494295" y="635061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動物：猫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E76A3B6E-9328-4A45-8151-CDA394753724}"/>
              </a:ext>
            </a:extLst>
          </p:cNvPr>
          <p:cNvSpPr/>
          <p:nvPr/>
        </p:nvSpPr>
        <p:spPr>
          <a:xfrm>
            <a:off x="4720282" y="1598458"/>
            <a:ext cx="4308346" cy="5191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2F53E9AA-8519-45B9-A9AC-5E75C197D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809" y="4194079"/>
            <a:ext cx="2613887" cy="2514818"/>
          </a:xfrm>
          <a:prstGeom prst="rect">
            <a:avLst/>
          </a:prstGeom>
        </p:spPr>
      </p:pic>
      <p:pic>
        <p:nvPicPr>
          <p:cNvPr id="22" name="Picture 2" descr="ロボット掃除機のイラスト | イラスト無料・かわいいテンプレート">
            <a:extLst>
              <a:ext uri="{FF2B5EF4-FFF2-40B4-BE49-F238E27FC236}">
                <a16:creationId xmlns:a16="http://schemas.microsoft.com/office/drawing/2014/main" xmlns="" id="{71587CD8-159D-4EAA-9C55-7A2F15EA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13" y="4541000"/>
            <a:ext cx="2427967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81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★教師なし学習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1532DCE0-68F7-466E-AE37-EC11B5B96611}"/>
              </a:ext>
            </a:extLst>
          </p:cNvPr>
          <p:cNvSpPr/>
          <p:nvPr/>
        </p:nvSpPr>
        <p:spPr>
          <a:xfrm>
            <a:off x="131106" y="1780824"/>
            <a:ext cx="120608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与えられたデータの</a:t>
            </a:r>
            <a:r>
              <a:rPr lang="ja-JP" altLang="en-US" sz="4400" u="sng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特徴や法則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を自動的に抽出</a:t>
            </a:r>
            <a:endParaRPr lang="ja-JP" altLang="en-US" sz="4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B21D749B-4CA1-4E1D-9272-E407216C8746}"/>
              </a:ext>
            </a:extLst>
          </p:cNvPr>
          <p:cNvSpPr txBox="1"/>
          <p:nvPr/>
        </p:nvSpPr>
        <p:spPr>
          <a:xfrm>
            <a:off x="426721" y="5924014"/>
            <a:ext cx="2440092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ある店舗の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顧客・売上データ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59817A74-8346-4635-8531-677D8BB97F83}"/>
              </a:ext>
            </a:extLst>
          </p:cNvPr>
          <p:cNvSpPr txBox="1"/>
          <p:nvPr/>
        </p:nvSpPr>
        <p:spPr>
          <a:xfrm>
            <a:off x="248788" y="2853223"/>
            <a:ext cx="2618025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学習データ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970178B7-6558-4CD5-9647-54DD4279885B}"/>
              </a:ext>
            </a:extLst>
          </p:cNvPr>
          <p:cNvSpPr txBox="1"/>
          <p:nvPr/>
        </p:nvSpPr>
        <p:spPr>
          <a:xfrm>
            <a:off x="6275536" y="2779054"/>
            <a:ext cx="571182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データ分類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（クラスタリング）</a:t>
            </a:r>
            <a:r>
              <a:rPr lang="ja-JP" altLang="en-US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後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7E5076DE-FD88-42FE-9FEB-673340770276}"/>
              </a:ext>
            </a:extLst>
          </p:cNvPr>
          <p:cNvSpPr txBox="1"/>
          <p:nvPr/>
        </p:nvSpPr>
        <p:spPr>
          <a:xfrm>
            <a:off x="5963432" y="3540553"/>
            <a:ext cx="1107996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買い物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時間帯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5A847082-5F1B-40DE-9DD7-75859B9C4B72}"/>
              </a:ext>
            </a:extLst>
          </p:cNvPr>
          <p:cNvSpPr txBox="1"/>
          <p:nvPr/>
        </p:nvSpPr>
        <p:spPr>
          <a:xfrm>
            <a:off x="10942321" y="5997535"/>
            <a:ext cx="1010408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購入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金額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38D8E7E5-9F0F-4DA9-B60E-EB1BDB16049C}"/>
              </a:ext>
            </a:extLst>
          </p:cNvPr>
          <p:cNvSpPr txBox="1"/>
          <p:nvPr/>
        </p:nvSpPr>
        <p:spPr>
          <a:xfrm>
            <a:off x="3330833" y="6182200"/>
            <a:ext cx="2382489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教師なし学習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xmlns="" id="{5DE9EAF0-FFBB-4BE6-A626-6121978EF717}"/>
              </a:ext>
            </a:extLst>
          </p:cNvPr>
          <p:cNvSpPr/>
          <p:nvPr/>
        </p:nvSpPr>
        <p:spPr>
          <a:xfrm>
            <a:off x="792153" y="4072162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xmlns="" id="{537BC593-2C99-4ACB-8A68-9CACAE397B5F}"/>
              </a:ext>
            </a:extLst>
          </p:cNvPr>
          <p:cNvSpPr/>
          <p:nvPr/>
        </p:nvSpPr>
        <p:spPr>
          <a:xfrm>
            <a:off x="1421981" y="3956051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xmlns="" id="{F19ED962-90CF-4523-835C-6D4ACB3FFC2F}"/>
              </a:ext>
            </a:extLst>
          </p:cNvPr>
          <p:cNvSpPr/>
          <p:nvPr/>
        </p:nvSpPr>
        <p:spPr>
          <a:xfrm>
            <a:off x="669905" y="4943823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xmlns="" id="{122D6BD4-B8EA-4449-AB31-7BD8D6DC86DA}"/>
              </a:ext>
            </a:extLst>
          </p:cNvPr>
          <p:cNvSpPr/>
          <p:nvPr/>
        </p:nvSpPr>
        <p:spPr>
          <a:xfrm>
            <a:off x="1666476" y="5233362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xmlns="" id="{CD63EDA5-6951-419D-94C6-540231CBB086}"/>
              </a:ext>
            </a:extLst>
          </p:cNvPr>
          <p:cNvSpPr/>
          <p:nvPr/>
        </p:nvSpPr>
        <p:spPr>
          <a:xfrm>
            <a:off x="1069159" y="4209147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xmlns="" id="{361DCA21-02AA-4B37-B00B-A934E4ED0D31}"/>
              </a:ext>
            </a:extLst>
          </p:cNvPr>
          <p:cNvSpPr/>
          <p:nvPr/>
        </p:nvSpPr>
        <p:spPr>
          <a:xfrm>
            <a:off x="1880736" y="4460265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xmlns="" id="{098CFDED-97FC-42EF-8A60-9E5BA3D2EE25}"/>
              </a:ext>
            </a:extLst>
          </p:cNvPr>
          <p:cNvSpPr/>
          <p:nvPr/>
        </p:nvSpPr>
        <p:spPr>
          <a:xfrm>
            <a:off x="2084338" y="5360504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xmlns="" id="{8CB22CDB-0749-4E16-8570-4BA4D8C89CEA}"/>
              </a:ext>
            </a:extLst>
          </p:cNvPr>
          <p:cNvSpPr/>
          <p:nvPr/>
        </p:nvSpPr>
        <p:spPr>
          <a:xfrm>
            <a:off x="1191406" y="5278170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xmlns="" id="{74E30994-82F2-43DF-96EF-635B2EFBA9D6}"/>
              </a:ext>
            </a:extLst>
          </p:cNvPr>
          <p:cNvSpPr/>
          <p:nvPr/>
        </p:nvSpPr>
        <p:spPr>
          <a:xfrm>
            <a:off x="1296391" y="4657736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xmlns="" id="{4F7AC121-571E-4F69-8F48-D2AFBA5CCF6B}"/>
              </a:ext>
            </a:extLst>
          </p:cNvPr>
          <p:cNvSpPr/>
          <p:nvPr/>
        </p:nvSpPr>
        <p:spPr>
          <a:xfrm>
            <a:off x="1636241" y="4819896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xmlns="" id="{D39F83C5-33D0-4151-9626-933F8DC74386}"/>
              </a:ext>
            </a:extLst>
          </p:cNvPr>
          <p:cNvSpPr/>
          <p:nvPr/>
        </p:nvSpPr>
        <p:spPr>
          <a:xfrm>
            <a:off x="883674" y="4460265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xmlns="" id="{D087F22D-3EB3-489E-A07B-B60C5A78CDAC}"/>
              </a:ext>
            </a:extLst>
          </p:cNvPr>
          <p:cNvSpPr/>
          <p:nvPr/>
        </p:nvSpPr>
        <p:spPr>
          <a:xfrm>
            <a:off x="1707257" y="4166544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xmlns="" id="{6F613F60-01D6-4D6A-B780-930D23CC46E7}"/>
              </a:ext>
            </a:extLst>
          </p:cNvPr>
          <p:cNvSpPr/>
          <p:nvPr/>
        </p:nvSpPr>
        <p:spPr>
          <a:xfrm>
            <a:off x="1315300" y="4364015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xmlns="" id="{A3DA7EB3-8B10-4CE9-ADDE-8311E7BE5723}"/>
              </a:ext>
            </a:extLst>
          </p:cNvPr>
          <p:cNvSpPr/>
          <p:nvPr/>
        </p:nvSpPr>
        <p:spPr>
          <a:xfrm>
            <a:off x="1557800" y="4566359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xmlns="" id="{A7BAE213-A2C7-4B19-B1A3-443E7337359A}"/>
              </a:ext>
            </a:extLst>
          </p:cNvPr>
          <p:cNvSpPr/>
          <p:nvPr/>
        </p:nvSpPr>
        <p:spPr>
          <a:xfrm>
            <a:off x="1082622" y="4914276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xmlns="" id="{0D9764DB-1E91-4AB1-9430-2BD643BBCDAC}"/>
              </a:ext>
            </a:extLst>
          </p:cNvPr>
          <p:cNvSpPr/>
          <p:nvPr/>
        </p:nvSpPr>
        <p:spPr>
          <a:xfrm>
            <a:off x="1386374" y="5065700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xmlns="" id="{6DA76F39-89AA-4F8A-874D-9BA091B03E7E}"/>
              </a:ext>
            </a:extLst>
          </p:cNvPr>
          <p:cNvSpPr/>
          <p:nvPr/>
        </p:nvSpPr>
        <p:spPr>
          <a:xfrm>
            <a:off x="9226142" y="4103124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xmlns="" id="{A89F6676-418E-4566-9FD9-DC6050E00C15}"/>
              </a:ext>
            </a:extLst>
          </p:cNvPr>
          <p:cNvSpPr/>
          <p:nvPr/>
        </p:nvSpPr>
        <p:spPr>
          <a:xfrm>
            <a:off x="9627921" y="3944368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xmlns="" id="{67D138E6-ACDD-430D-8DA2-6BED6EF2D453}"/>
              </a:ext>
            </a:extLst>
          </p:cNvPr>
          <p:cNvSpPr/>
          <p:nvPr/>
        </p:nvSpPr>
        <p:spPr>
          <a:xfrm>
            <a:off x="9810887" y="4237467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xmlns="" id="{EBBDD85D-1BF0-4999-8544-8C030F5F5C40}"/>
              </a:ext>
            </a:extLst>
          </p:cNvPr>
          <p:cNvSpPr/>
          <p:nvPr/>
        </p:nvSpPr>
        <p:spPr>
          <a:xfrm>
            <a:off x="10055382" y="4626901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xmlns="" id="{F5143851-C302-4DC8-8B4A-66CF3AE0D5EF}"/>
              </a:ext>
            </a:extLst>
          </p:cNvPr>
          <p:cNvSpPr/>
          <p:nvPr/>
        </p:nvSpPr>
        <p:spPr>
          <a:xfrm>
            <a:off x="9442498" y="4374530"/>
            <a:ext cx="244495" cy="25309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xmlns="" id="{D5FC4109-546D-456D-AEBA-EC2342A48F26}"/>
              </a:ext>
            </a:extLst>
          </p:cNvPr>
          <p:cNvSpPr/>
          <p:nvPr/>
        </p:nvSpPr>
        <p:spPr>
          <a:xfrm>
            <a:off x="7611177" y="4531705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xmlns="" id="{EE7233B3-5895-4C75-BB80-A491D61C1059}"/>
              </a:ext>
            </a:extLst>
          </p:cNvPr>
          <p:cNvSpPr/>
          <p:nvPr/>
        </p:nvSpPr>
        <p:spPr>
          <a:xfrm>
            <a:off x="7855672" y="4132875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xmlns="" id="{A2E02AD0-C3E3-47B5-9AED-D8094AB5C2AA}"/>
              </a:ext>
            </a:extLst>
          </p:cNvPr>
          <p:cNvSpPr/>
          <p:nvPr/>
        </p:nvSpPr>
        <p:spPr>
          <a:xfrm>
            <a:off x="8310481" y="4151769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xmlns="" id="{D105D6C8-36E7-4315-9CAE-D46626F60367}"/>
              </a:ext>
            </a:extLst>
          </p:cNvPr>
          <p:cNvSpPr/>
          <p:nvPr/>
        </p:nvSpPr>
        <p:spPr>
          <a:xfrm>
            <a:off x="8404589" y="4630588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xmlns="" id="{A9DC7D35-D3E9-4F6D-A5F7-18BB7FB86227}"/>
              </a:ext>
            </a:extLst>
          </p:cNvPr>
          <p:cNvSpPr/>
          <p:nvPr/>
        </p:nvSpPr>
        <p:spPr>
          <a:xfrm>
            <a:off x="7972807" y="4699811"/>
            <a:ext cx="244495" cy="253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xmlns="" id="{B376C35E-A6AC-472C-BF13-BEB7552060F9}"/>
              </a:ext>
            </a:extLst>
          </p:cNvPr>
          <p:cNvSpPr/>
          <p:nvPr/>
        </p:nvSpPr>
        <p:spPr>
          <a:xfrm>
            <a:off x="8801603" y="5278497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xmlns="" id="{96B5E2E0-17ED-4D2A-87F2-92139BF5FCC7}"/>
              </a:ext>
            </a:extLst>
          </p:cNvPr>
          <p:cNvSpPr/>
          <p:nvPr/>
        </p:nvSpPr>
        <p:spPr>
          <a:xfrm>
            <a:off x="9262541" y="5196919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xmlns="" id="{AB3938C2-C941-40DD-9881-16673C2BB4CC}"/>
              </a:ext>
            </a:extLst>
          </p:cNvPr>
          <p:cNvSpPr/>
          <p:nvPr/>
        </p:nvSpPr>
        <p:spPr>
          <a:xfrm>
            <a:off x="8698056" y="5757667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xmlns="" id="{C20AD074-8F09-40B6-9A87-B852217BB115}"/>
              </a:ext>
            </a:extLst>
          </p:cNvPr>
          <p:cNvSpPr/>
          <p:nvPr/>
        </p:nvSpPr>
        <p:spPr>
          <a:xfrm>
            <a:off x="9086379" y="5404718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xmlns="" id="{8EE1B00F-8CA9-4DC0-A557-37FAE0F8CF76}"/>
              </a:ext>
            </a:extLst>
          </p:cNvPr>
          <p:cNvSpPr/>
          <p:nvPr/>
        </p:nvSpPr>
        <p:spPr>
          <a:xfrm>
            <a:off x="9470654" y="5673399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xmlns="" id="{CA975658-4106-42DD-B789-51CB17D187F6}"/>
              </a:ext>
            </a:extLst>
          </p:cNvPr>
          <p:cNvSpPr/>
          <p:nvPr/>
        </p:nvSpPr>
        <p:spPr>
          <a:xfrm>
            <a:off x="9140938" y="5689318"/>
            <a:ext cx="244495" cy="253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xmlns="" id="{4031FA19-F3A7-4763-9F1C-2A7FFA79FE40}"/>
              </a:ext>
            </a:extLst>
          </p:cNvPr>
          <p:cNvCxnSpPr>
            <a:cxnSpLocks/>
          </p:cNvCxnSpPr>
          <p:nvPr/>
        </p:nvCxnSpPr>
        <p:spPr>
          <a:xfrm flipV="1">
            <a:off x="7164474" y="3698879"/>
            <a:ext cx="0" cy="2922989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F06E75FD-65D1-47F4-86B7-D44261F04EE8}"/>
              </a:ext>
            </a:extLst>
          </p:cNvPr>
          <p:cNvCxnSpPr>
            <a:cxnSpLocks/>
          </p:cNvCxnSpPr>
          <p:nvPr/>
        </p:nvCxnSpPr>
        <p:spPr>
          <a:xfrm rot="5400000" flipV="1">
            <a:off x="9011936" y="4335918"/>
            <a:ext cx="0" cy="4279549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xmlns="" id="{DE81ABCD-1545-4931-98F9-70741C2D2985}"/>
              </a:ext>
            </a:extLst>
          </p:cNvPr>
          <p:cNvSpPr/>
          <p:nvPr/>
        </p:nvSpPr>
        <p:spPr>
          <a:xfrm>
            <a:off x="2672862" y="4531705"/>
            <a:ext cx="712982" cy="10808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矢印: 右 58">
            <a:extLst>
              <a:ext uri="{FF2B5EF4-FFF2-40B4-BE49-F238E27FC236}">
                <a16:creationId xmlns:a16="http://schemas.microsoft.com/office/drawing/2014/main" xmlns="" id="{58F3114A-3525-4339-91C2-00615DA13296}"/>
              </a:ext>
            </a:extLst>
          </p:cNvPr>
          <p:cNvSpPr/>
          <p:nvPr/>
        </p:nvSpPr>
        <p:spPr>
          <a:xfrm>
            <a:off x="5541353" y="4555817"/>
            <a:ext cx="712982" cy="10808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2" name="Picture 4" descr="学ぶ人工知能のイラスト | かわいいフリー素材集 いらすとや">
            <a:extLst>
              <a:ext uri="{FF2B5EF4-FFF2-40B4-BE49-F238E27FC236}">
                <a16:creationId xmlns:a16="http://schemas.microsoft.com/office/drawing/2014/main" xmlns="" id="{90BC735B-F059-4FC1-91AD-CA793E15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39" y="3820361"/>
            <a:ext cx="2211171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xmlns="" id="{B5EEE17C-6FCA-4199-86FD-2F3CAF3CEDEF}"/>
              </a:ext>
            </a:extLst>
          </p:cNvPr>
          <p:cNvSpPr/>
          <p:nvPr/>
        </p:nvSpPr>
        <p:spPr>
          <a:xfrm rot="1613905">
            <a:off x="8998735" y="3928891"/>
            <a:ext cx="1639203" cy="940362"/>
          </a:xfrm>
          <a:prstGeom prst="ellips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xmlns="" id="{4DBD0376-18DE-4156-AFDD-0D03E5D5936A}"/>
              </a:ext>
            </a:extLst>
          </p:cNvPr>
          <p:cNvSpPr/>
          <p:nvPr/>
        </p:nvSpPr>
        <p:spPr>
          <a:xfrm rot="1613905">
            <a:off x="8527730" y="5068082"/>
            <a:ext cx="1354714" cy="1307134"/>
          </a:xfrm>
          <a:prstGeom prst="ellips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xmlns="" id="{698ED889-27AC-44A5-9858-3B8F255C0BC2}"/>
              </a:ext>
            </a:extLst>
          </p:cNvPr>
          <p:cNvSpPr/>
          <p:nvPr/>
        </p:nvSpPr>
        <p:spPr>
          <a:xfrm rot="1613905">
            <a:off x="7507290" y="3924433"/>
            <a:ext cx="1354714" cy="1307134"/>
          </a:xfrm>
          <a:prstGeom prst="ellips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387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★機械学習について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xmlns="" id="{8CAB09E2-7F21-4295-9FF3-53F336523D49}"/>
              </a:ext>
            </a:extLst>
          </p:cNvPr>
          <p:cNvGraphicFramePr>
            <a:graphicFrameLocks noGrp="1"/>
          </p:cNvGraphicFramePr>
          <p:nvPr/>
        </p:nvGraphicFramePr>
        <p:xfrm>
          <a:off x="196972" y="1621039"/>
          <a:ext cx="11798056" cy="514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5677">
                  <a:extLst>
                    <a:ext uri="{9D8B030D-6E8A-4147-A177-3AD203B41FA5}">
                      <a16:colId xmlns:a16="http://schemas.microsoft.com/office/drawing/2014/main" xmlns="" val="2333637485"/>
                    </a:ext>
                  </a:extLst>
                </a:gridCol>
                <a:gridCol w="3566991">
                  <a:extLst>
                    <a:ext uri="{9D8B030D-6E8A-4147-A177-3AD203B41FA5}">
                      <a16:colId xmlns:a16="http://schemas.microsoft.com/office/drawing/2014/main" xmlns="" val="3258274500"/>
                    </a:ext>
                  </a:extLst>
                </a:gridCol>
                <a:gridCol w="4251960">
                  <a:extLst>
                    <a:ext uri="{9D8B030D-6E8A-4147-A177-3AD203B41FA5}">
                      <a16:colId xmlns:a16="http://schemas.microsoft.com/office/drawing/2014/main" xmlns="" val="3281396739"/>
                    </a:ext>
                  </a:extLst>
                </a:gridCol>
                <a:gridCol w="3003428">
                  <a:extLst>
                    <a:ext uri="{9D8B030D-6E8A-4147-A177-3AD203B41FA5}">
                      <a16:colId xmlns:a16="http://schemas.microsoft.com/office/drawing/2014/main" xmlns="" val="315044585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教師あり学習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教師なし学習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solidFill>
                            <a:srgbClr val="0070C0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強化学習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105295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答え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〇　ある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×</a:t>
                      </a:r>
                      <a:r>
                        <a:rPr kumimoji="1" lang="ja-JP" altLang="en-US" sz="40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　ない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err="1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ー</a:t>
                      </a:r>
                      <a:endParaRPr kumimoji="1" lang="ja-JP" altLang="en-US" sz="40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5861486"/>
                  </a:ext>
                </a:extLst>
              </a:tr>
              <a:tr h="3744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概要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答えとなるデータも</a:t>
                      </a:r>
                      <a:endParaRPr kumimoji="1" lang="en-US" altLang="ja-JP" sz="2800" dirty="0">
                        <a:latin typeface="UD Digi Kyokasho NK-R" panose="02020400000000000000" pitchFamily="18" charset="-128"/>
                        <a:ea typeface="UD Digi Kyokasho NK-R" panose="020204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一緒にモデルに学習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与えられたデータの特徴や法則を自動的に検出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自ら試行錯誤を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繰り返しながら</a:t>
                      </a:r>
                      <a: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/>
                      </a:r>
                      <a:br>
                        <a:rPr kumimoji="1" lang="en-US" altLang="ja-JP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</a:br>
                      <a:r>
                        <a:rPr kumimoji="1" lang="ja-JP" altLang="en-US" sz="2800" dirty="0">
                          <a:latin typeface="UD Digi Kyokasho NK-R" panose="02020400000000000000" pitchFamily="18" charset="-128"/>
                          <a:ea typeface="UD Digi Kyokasho NK-R" panose="02020400000000000000" pitchFamily="18" charset="-128"/>
                        </a:rPr>
                        <a:t>最適な行動を学習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72487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8D9F7959-389D-4653-B688-6D9201A5911F}"/>
              </a:ext>
            </a:extLst>
          </p:cNvPr>
          <p:cNvGrpSpPr/>
          <p:nvPr/>
        </p:nvGrpSpPr>
        <p:grpSpPr>
          <a:xfrm>
            <a:off x="1308846" y="4289038"/>
            <a:ext cx="949114" cy="909585"/>
            <a:chOff x="1430766" y="4121398"/>
            <a:chExt cx="949114" cy="909585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xmlns="" id="{A9A00345-2FF3-4515-98EF-27F4E5024919}"/>
                </a:ext>
              </a:extLst>
            </p:cNvPr>
            <p:cNvGrpSpPr/>
            <p:nvPr/>
          </p:nvGrpSpPr>
          <p:grpSpPr>
            <a:xfrm>
              <a:off x="1430766" y="4121398"/>
              <a:ext cx="949114" cy="909585"/>
              <a:chOff x="967740" y="1801368"/>
              <a:chExt cx="3604260" cy="3454146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xmlns="" id="{E95B7AA9-43C2-4956-8BEB-7546932EFF4D}"/>
                  </a:ext>
                </a:extLst>
              </p:cNvPr>
              <p:cNvSpPr/>
              <p:nvPr/>
            </p:nvSpPr>
            <p:spPr>
              <a:xfrm>
                <a:off x="967740" y="1801368"/>
                <a:ext cx="3255264" cy="3255264"/>
              </a:xfrm>
              <a:prstGeom prst="rect">
                <a:avLst/>
              </a:prstGeom>
              <a:noFill/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xmlns="" id="{3621474D-1A2B-4906-99BC-B04776E57288}"/>
                  </a:ext>
                </a:extLst>
              </p:cNvPr>
              <p:cNvSpPr/>
              <p:nvPr/>
            </p:nvSpPr>
            <p:spPr>
              <a:xfrm>
                <a:off x="1316736" y="2000250"/>
                <a:ext cx="3255264" cy="32552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xmlns="" id="{E5F08B11-407D-4BDB-A29E-3F4179010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107" r="51867"/>
            <a:stretch/>
          </p:blipFill>
          <p:spPr>
            <a:xfrm>
              <a:off x="1662875" y="4266447"/>
              <a:ext cx="438249" cy="672792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DA7EE5E-70AA-4C41-A0EE-DEC5CAC2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12" b="7108"/>
          <a:stretch/>
        </p:blipFill>
        <p:spPr>
          <a:xfrm>
            <a:off x="2392658" y="5314808"/>
            <a:ext cx="1937703" cy="149747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8B4617B-8136-4F3B-9A89-8D4601A8BA25}"/>
              </a:ext>
            </a:extLst>
          </p:cNvPr>
          <p:cNvSpPr/>
          <p:nvPr/>
        </p:nvSpPr>
        <p:spPr>
          <a:xfrm>
            <a:off x="1387970" y="38797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7840414F-9B6D-4C76-B708-5C4C3385A5BB}"/>
              </a:ext>
            </a:extLst>
          </p:cNvPr>
          <p:cNvCxnSpPr>
            <a:cxnSpLocks/>
          </p:cNvCxnSpPr>
          <p:nvPr/>
        </p:nvCxnSpPr>
        <p:spPr>
          <a:xfrm>
            <a:off x="2938050" y="4968725"/>
            <a:ext cx="186150" cy="564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4B5CA6A-5F3D-4A07-8A67-2705815CEF42}"/>
              </a:ext>
            </a:extLst>
          </p:cNvPr>
          <p:cNvSpPr txBox="1"/>
          <p:nvPr/>
        </p:nvSpPr>
        <p:spPr>
          <a:xfrm>
            <a:off x="2379880" y="4507060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x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83E5C52-C249-408E-9D44-6262585817D7}"/>
              </a:ext>
            </a:extLst>
          </p:cNvPr>
          <p:cNvSpPr txBox="1"/>
          <p:nvPr/>
        </p:nvSpPr>
        <p:spPr>
          <a:xfrm>
            <a:off x="3718394" y="439717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出力</a:t>
            </a:r>
            <a:r>
              <a:rPr kumimoji="1"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xmlns="" id="{BAC156DE-1B74-42A2-B4E2-D07687AA5C61}"/>
              </a:ext>
            </a:extLst>
          </p:cNvPr>
          <p:cNvCxnSpPr>
            <a:cxnSpLocks/>
          </p:cNvCxnSpPr>
          <p:nvPr/>
        </p:nvCxnSpPr>
        <p:spPr>
          <a:xfrm flipH="1">
            <a:off x="3953390" y="4793931"/>
            <a:ext cx="83342" cy="6931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376B1697-9446-4197-8E70-5C3D8DBBCC5E}"/>
              </a:ext>
            </a:extLst>
          </p:cNvPr>
          <p:cNvSpPr txBox="1"/>
          <p:nvPr/>
        </p:nvSpPr>
        <p:spPr>
          <a:xfrm>
            <a:off x="3494295" y="635061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動物：猫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633CE124-870C-4A23-9232-0CD09C971682}"/>
              </a:ext>
            </a:extLst>
          </p:cNvPr>
          <p:cNvSpPr/>
          <p:nvPr/>
        </p:nvSpPr>
        <p:spPr>
          <a:xfrm>
            <a:off x="8956511" y="1621039"/>
            <a:ext cx="3178724" cy="5191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0D2A60FF-2900-4649-BA57-A9E339EB5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809" y="4194079"/>
            <a:ext cx="2613887" cy="2514818"/>
          </a:xfrm>
          <a:prstGeom prst="rect">
            <a:avLst/>
          </a:prstGeom>
        </p:spPr>
      </p:pic>
      <p:pic>
        <p:nvPicPr>
          <p:cNvPr id="6146" name="Picture 2" descr="ロボット掃除機のイラスト | イラスト無料・かわいいテンプレート">
            <a:extLst>
              <a:ext uri="{FF2B5EF4-FFF2-40B4-BE49-F238E27FC236}">
                <a16:creationId xmlns:a16="http://schemas.microsoft.com/office/drawing/2014/main" xmlns="" id="{A43E48F7-ED59-4A2D-8476-53ABDF4D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13" y="4541000"/>
            <a:ext cx="2427967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62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1z3vv7o7vo5tt.cloudfront.net/medium/article/img1_file59247d9e5f192.jpg">
            <a:extLst>
              <a:ext uri="{FF2B5EF4-FFF2-40B4-BE49-F238E27FC236}">
                <a16:creationId xmlns:a16="http://schemas.microsoft.com/office/drawing/2014/main" xmlns="" id="{CE81AEBC-8D13-443B-9973-C883BAE1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95" y="2853223"/>
            <a:ext cx="527538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xmlns="" id="{B73FBC2D-B3EB-4270-8052-7886FA47277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dirty="0"/>
              <a:t>★強化学習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1532DCE0-68F7-466E-AE37-EC11B5B96611}"/>
              </a:ext>
            </a:extLst>
          </p:cNvPr>
          <p:cNvSpPr/>
          <p:nvPr/>
        </p:nvSpPr>
        <p:spPr>
          <a:xfrm>
            <a:off x="131106" y="1780824"/>
            <a:ext cx="120608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u="sng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自ら試行錯誤</a:t>
            </a:r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を繰り返しながら最適な行動を学習</a:t>
            </a:r>
            <a:endParaRPr lang="ja-JP" altLang="en-US" sz="4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C4914D6F-D9DA-45B7-83BD-C2FBB2F83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78" b="7920"/>
          <a:stretch/>
        </p:blipFill>
        <p:spPr>
          <a:xfrm>
            <a:off x="8103737" y="6072960"/>
            <a:ext cx="2101342" cy="7672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8F56BA0A-C393-4D9E-828B-3AB9324BD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26"/>
          <a:stretch/>
        </p:blipFill>
        <p:spPr>
          <a:xfrm>
            <a:off x="198417" y="2853223"/>
            <a:ext cx="596313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教師あり学習</a:t>
            </a:r>
            <a:r>
              <a:rPr kumimoji="1" lang="ja-JP" altLang="en-US" dirty="0"/>
              <a:t>を体験してみよう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F9D523B-2E23-400D-8500-B56D3A183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808702"/>
            <a:ext cx="11567160" cy="4585827"/>
          </a:xfrm>
        </p:spPr>
        <p:txBody>
          <a:bodyPr>
            <a:normAutofit/>
          </a:bodyPr>
          <a:lstStyle/>
          <a:p>
            <a:pPr lvl="1"/>
            <a:r>
              <a:rPr lang="en-US" altLang="ja-JP" sz="4000" dirty="0"/>
              <a:t>Teachable Machine</a:t>
            </a:r>
            <a:r>
              <a:rPr lang="ja-JP" altLang="en-US" sz="4000" dirty="0"/>
              <a:t>を利用して、機械学習に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ja-JP" altLang="en-US" sz="4000" dirty="0"/>
              <a:t>おける「学習（モデル）」について体験してみよう！</a:t>
            </a:r>
            <a:endParaRPr lang="en-US" altLang="ja-JP" sz="400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94E8FAD4-0C10-44B3-909F-316F4A37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840981"/>
            <a:ext cx="4046220" cy="1915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06980589-7B66-4152-803C-7355CA57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862" y="4165783"/>
            <a:ext cx="2857500" cy="13620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22925954-CA64-4469-ADAD-0EB3B267A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031" y="3696311"/>
            <a:ext cx="2853261" cy="23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01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8255C0E-C6E6-46D8-A4DF-6A691E1A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画像の取り込み方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DAE5FAD2-69D6-42C4-9A51-8359DFE56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A62DBD2F-B051-4CB2-A993-5E5EF035E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3" y="2246054"/>
            <a:ext cx="10880779" cy="40572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A45B37B4-6DCF-482C-99DF-34572B0CA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05" y="646658"/>
            <a:ext cx="3463936" cy="286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129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116706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1" algn="ctr"/>
            <a:r>
              <a:rPr lang="ja-JP" altLang="en-US" sz="36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ペアでお互いが学習させたモデルを用いて、</a:t>
            </a:r>
            <a:r>
              <a:rPr lang="en-US" altLang="ja-JP" sz="36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6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600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画像認識を試してみよう</a:t>
            </a:r>
            <a:endParaRPr lang="en-US" altLang="ja-JP" sz="3600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F9D523B-2E23-400D-8500-B56D3A183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/>
            </a:r>
            <a:br>
              <a:rPr lang="ja-JP" altLang="en-US" dirty="0"/>
            </a:br>
            <a:endParaRPr lang="en-US" altLang="ja-JP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B9435928-88A5-4112-8B2C-EA96A9AF43E9}"/>
              </a:ext>
            </a:extLst>
          </p:cNvPr>
          <p:cNvSpPr/>
          <p:nvPr/>
        </p:nvSpPr>
        <p:spPr>
          <a:xfrm>
            <a:off x="655320" y="1796272"/>
            <a:ext cx="11430317" cy="3382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&lt;</a:t>
            </a:r>
            <a:r>
              <a:rPr lang="ja-JP" altLang="en-US" sz="36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実習</a:t>
            </a:r>
            <a:r>
              <a:rPr lang="en-US" altLang="ja-JP" sz="3600" b="1" u="sng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&gt;</a:t>
            </a:r>
          </a:p>
          <a:p>
            <a:pPr>
              <a:lnSpc>
                <a:spcPct val="120000"/>
              </a:lnSpc>
            </a:pP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①モノＡ・</a:t>
            </a: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B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に関連する画像  （精度の確認）</a:t>
            </a:r>
          </a:p>
          <a:p>
            <a:pPr>
              <a:lnSpc>
                <a:spcPct val="120000"/>
              </a:lnSpc>
            </a:pP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②モノＡと、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誤認識を起こす</a:t>
            </a:r>
            <a:r>
              <a:rPr lang="ja-JP" altLang="en-US" sz="36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で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あろうモノＢの画像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（またはその逆）を画像検索から探し出し、自分の端末の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画面を相手のインカメラに向けて画像を読み取らせる。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B8CD8EF5-4968-41EF-BC41-34ED5CF6F182}"/>
              </a:ext>
            </a:extLst>
          </p:cNvPr>
          <p:cNvSpPr/>
          <p:nvPr/>
        </p:nvSpPr>
        <p:spPr>
          <a:xfrm>
            <a:off x="655320" y="3130360"/>
            <a:ext cx="11028680" cy="19731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32C223EF-4D28-4EB6-8E46-1A6A2FD9AD66}"/>
              </a:ext>
            </a:extLst>
          </p:cNvPr>
          <p:cNvSpPr/>
          <p:nvPr/>
        </p:nvSpPr>
        <p:spPr>
          <a:xfrm>
            <a:off x="-71056" y="5524785"/>
            <a:ext cx="12263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それぞれの画像について</a:t>
            </a:r>
            <a:r>
              <a:rPr lang="ja-JP" altLang="en-US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、</a:t>
            </a:r>
            <a:r>
              <a:rPr lang="en-US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Teachable Machine</a:t>
            </a:r>
            <a:r>
              <a:rPr lang="ja-JP" altLang="en-US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は</a:t>
            </a:r>
            <a:r>
              <a:rPr lang="en-US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/>
            </a:r>
            <a:br>
              <a:rPr lang="en-US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</a:br>
            <a:r>
              <a:rPr lang="ja-JP" altLang="ja-JP" sz="3600" u="sng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どこに着目をしているのか</a:t>
            </a:r>
            <a:r>
              <a:rPr lang="ja-JP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考え</a:t>
            </a:r>
            <a:r>
              <a:rPr lang="ja-JP" altLang="en-US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ながら、</a:t>
            </a:r>
            <a:r>
              <a:rPr lang="ja-JP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②</a:t>
            </a:r>
            <a:r>
              <a:rPr lang="ja-JP" altLang="en-US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の作業</a:t>
            </a:r>
            <a:r>
              <a:rPr lang="ja-JP" altLang="ja-JP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を試</a:t>
            </a:r>
            <a:r>
              <a:rPr lang="ja-JP" altLang="en-US" sz="3600" kern="1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してみよう</a:t>
            </a:r>
            <a:endParaRPr lang="ja-JP" altLang="ja-JP" sz="3600" kern="100" dirty="0">
              <a:highlight>
                <a:srgbClr val="FFFF00"/>
              </a:highligh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1532DCE0-68F7-466E-AE37-EC11B5B96611}"/>
              </a:ext>
            </a:extLst>
          </p:cNvPr>
          <p:cNvSpPr/>
          <p:nvPr/>
        </p:nvSpPr>
        <p:spPr>
          <a:xfrm>
            <a:off x="131106" y="1780824"/>
            <a:ext cx="120608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ja-JP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&lt;</a:t>
            </a:r>
            <a:r>
              <a:rPr lang="ja-JP" altLang="en-US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選定した３枚の画像について</a:t>
            </a:r>
            <a:r>
              <a:rPr lang="en-US" altLang="ja-JP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&gt;</a:t>
            </a:r>
            <a:br>
              <a:rPr lang="en-US" altLang="ja-JP" sz="44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0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どのような観点で教師データ</a:t>
            </a:r>
            <a:r>
              <a:rPr lang="en-US" altLang="ja-JP" sz="40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(3</a:t>
            </a:r>
            <a:r>
              <a:rPr lang="ja-JP" altLang="en-US" sz="40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枚の画像</a:t>
            </a:r>
            <a:r>
              <a:rPr lang="en-US" altLang="ja-JP" sz="40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)</a:t>
            </a:r>
            <a:r>
              <a:rPr lang="ja-JP" altLang="en-US" sz="40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を準備した？</a:t>
            </a:r>
            <a:endParaRPr lang="en-US" altLang="ja-JP" sz="4000" dirty="0">
              <a:solidFill>
                <a:srgbClr val="00206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&lt;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相手が用意した画像をもとに</a:t>
            </a:r>
            <a: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…&gt;</a:t>
            </a:r>
            <a:b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どのような点を考慮して，誤認識が起こるであろう</a:t>
            </a:r>
            <a:r>
              <a:rPr lang="en-US" altLang="ja-JP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②の画像を選んだ？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xmlns="" id="{F7EEAA18-067D-483A-A2E4-D007DA4CE568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ctr"/>
            <a:r>
              <a:rPr lang="ja-JP" altLang="en-US" dirty="0">
                <a:solidFill>
                  <a:srgbClr val="0070C0"/>
                </a:solidFill>
              </a:rPr>
              <a:t>教師あり学習</a:t>
            </a:r>
            <a:r>
              <a:rPr lang="ja-JP" altLang="en-US" dirty="0"/>
              <a:t>を体験して</a:t>
            </a:r>
            <a:r>
              <a:rPr lang="en-US" altLang="ja-JP" dirty="0"/>
              <a:t>…</a:t>
            </a:r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E80E7E4F-ABE7-45E5-9E68-DC423CA52982}"/>
              </a:ext>
            </a:extLst>
          </p:cNvPr>
          <p:cNvSpPr/>
          <p:nvPr/>
        </p:nvSpPr>
        <p:spPr>
          <a:xfrm>
            <a:off x="65552" y="553365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highlight>
                  <a:srgbClr val="FFFF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※</a:t>
            </a:r>
            <a:r>
              <a:rPr lang="ja-JP" altLang="en-US" sz="3200" dirty="0">
                <a:highlight>
                  <a:srgbClr val="FFFF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本来は、膨大な数の画像を学習させる必要がありますが、</a:t>
            </a:r>
            <a:endParaRPr lang="en-US" altLang="ja-JP" sz="3200" dirty="0">
              <a:highlight>
                <a:srgbClr val="FFFF00"/>
              </a:highlight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lang="ja-JP" altLang="en-US" sz="3200" dirty="0">
                <a:highlight>
                  <a:srgbClr val="FFFF00"/>
                </a:highlight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　　今回の実習では試行実験として「３枚の画像」と限定して実施。</a:t>
            </a:r>
            <a:endParaRPr lang="ja-JP" altLang="en-U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34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859FFB3-0A23-4085-8F01-79485690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595226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dirty="0"/>
              <a:t>モデルの精度を</a:t>
            </a:r>
            <a:r>
              <a:rPr kumimoji="1" lang="en-US" altLang="ja-JP" sz="6600" dirty="0"/>
              <a:t/>
            </a:r>
            <a:br>
              <a:rPr kumimoji="1" lang="en-US" altLang="ja-JP" sz="6600" dirty="0"/>
            </a:br>
            <a:r>
              <a:rPr kumimoji="1" lang="ja-JP" altLang="en-US" sz="6600" dirty="0"/>
              <a:t>高めるためには</a:t>
            </a:r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53F7CAD6-5A8E-4087-BF45-240851639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</p:spTree>
    <p:extLst>
      <p:ext uri="{BB962C8B-B14F-4D97-AF65-F5344CB8AC3E}">
        <p14:creationId xmlns:p14="http://schemas.microsoft.com/office/powerpoint/2010/main" val="4269359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177499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/>
              <a:t>AI</a:t>
            </a:r>
            <a:r>
              <a:rPr lang="ja-JP" altLang="en-US" dirty="0"/>
              <a:t>技術が引き起こす社会</a:t>
            </a:r>
            <a:r>
              <a:rPr kumimoji="1" lang="ja-JP" altLang="en-US" dirty="0"/>
              <a:t>課題として</a:t>
            </a:r>
            <a:r>
              <a:rPr kumimoji="1" lang="en-US" altLang="ja-JP" dirty="0"/>
              <a:t>…</a:t>
            </a:r>
            <a:br>
              <a:rPr kumimoji="1" lang="en-US" altLang="ja-JP" dirty="0"/>
            </a:br>
            <a:r>
              <a:rPr kumimoji="1" lang="ja-JP" altLang="en-US" dirty="0"/>
              <a:t>例：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243FC334-A7D2-4CCD-8D24-23F6DBECA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904905"/>
              </p:ext>
            </p:extLst>
          </p:nvPr>
        </p:nvGraphicFramePr>
        <p:xfrm>
          <a:off x="312738" y="1969878"/>
          <a:ext cx="11566525" cy="478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70ACB7F8-C674-424B-920C-65BDEBCCA6E9}"/>
              </a:ext>
            </a:extLst>
          </p:cNvPr>
          <p:cNvSpPr/>
          <p:nvPr/>
        </p:nvSpPr>
        <p:spPr>
          <a:xfrm>
            <a:off x="10568583" y="5800634"/>
            <a:ext cx="1124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等々</a:t>
            </a:r>
          </a:p>
        </p:txBody>
      </p:sp>
    </p:spTree>
    <p:extLst>
      <p:ext uri="{BB962C8B-B14F-4D97-AF65-F5344CB8AC3E}">
        <p14:creationId xmlns:p14="http://schemas.microsoft.com/office/powerpoint/2010/main" val="40810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392072-5922-4B78-A227-AD5C920AA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A392072-5922-4B78-A227-AD5C920AA4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A34DBC-775F-4EF7-9597-EDE9B04BD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4A34DBC-775F-4EF7-9597-EDE9B04BD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1F8BA0-9C93-4114-8E40-0E25214D7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F1F8BA0-9C93-4114-8E40-0E25214D7D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2B57E2-1336-489E-AEB2-68B1005BE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FF2B57E2-1336-489E-AEB2-68B1005BE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72539-FA33-44EB-9ADB-D3C85CDE4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5C072539-FA33-44EB-9ADB-D3C85CDE4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171764-78AE-462C-803C-734AE7DFD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81171764-78AE-462C-803C-734AE7DFD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1A6F02-3EEB-4E77-B656-925912DBB7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141A6F02-3EEB-4E77-B656-925912DBB7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BF9C1048-E09C-4363-8F23-8B8BB195F741}"/>
              </a:ext>
            </a:extLst>
          </p:cNvPr>
          <p:cNvSpPr txBox="1"/>
          <p:nvPr/>
        </p:nvSpPr>
        <p:spPr>
          <a:xfrm>
            <a:off x="4688840" y="571499"/>
            <a:ext cx="6716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※AI</a:t>
            </a:r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分類例</a:t>
            </a:r>
            <a:r>
              <a:rPr kumimoji="1"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kumimoji="1"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</a:t>
            </a:r>
            <a:r>
              <a:rPr kumimoji="1"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は４つの機能、２つの役割に分類可能）</a:t>
            </a:r>
            <a:endParaRPr kumimoji="1"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xmlns="" id="{BA28DEED-2B68-4846-862D-FFBCFB65B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747236"/>
              </p:ext>
            </p:extLst>
          </p:nvPr>
        </p:nvGraphicFramePr>
        <p:xfrm>
          <a:off x="4688840" y="1617469"/>
          <a:ext cx="7198360" cy="5079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14A7C18-210E-4D47-A2C2-381D953A21DC}"/>
              </a:ext>
            </a:extLst>
          </p:cNvPr>
          <p:cNvSpPr/>
          <p:nvPr/>
        </p:nvSpPr>
        <p:spPr>
          <a:xfrm>
            <a:off x="4533335" y="3922291"/>
            <a:ext cx="7502062" cy="27846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48F4362E-537C-4D51-B003-7E76D4591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89" y="773935"/>
            <a:ext cx="4167891" cy="57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859FFB3-0A23-4085-8F01-79485690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5952262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先ほどの</a:t>
            </a:r>
            <a: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Teachable Machine</a:t>
            </a:r>
            <a:r>
              <a:rPr lang="ja-JP" altLang="en-US" dirty="0" err="1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のように</a:t>
            </a:r>
            <a: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データ数が少</a:t>
            </a:r>
            <a:r>
              <a:rPr lang="ja-JP" altLang="en-US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なかったり</a:t>
            </a:r>
            <a: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データに偏り</a:t>
            </a:r>
            <a:r>
              <a:rPr lang="ja-JP" altLang="en-US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があったりすると</a:t>
            </a:r>
            <a: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…</a:t>
            </a:r>
            <a:br>
              <a:rPr lang="en-US" altLang="ja-JP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（社会的影響）</a:t>
            </a:r>
            <a:endParaRPr kumimoji="1" lang="ja-JP" altLang="en-US" dirty="0"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53F7CAD6-5A8E-4087-BF45-240851639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</p:spTree>
    <p:extLst>
      <p:ext uri="{BB962C8B-B14F-4D97-AF65-F5344CB8AC3E}">
        <p14:creationId xmlns:p14="http://schemas.microsoft.com/office/powerpoint/2010/main" val="1456951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56830B40-930F-4D4B-911E-88F68DBDB8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1F1CA9FD-3BAA-44FD-9A61-850BF3BFF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" t="5289"/>
          <a:stretch/>
        </p:blipFill>
        <p:spPr>
          <a:xfrm>
            <a:off x="7557180" y="688513"/>
            <a:ext cx="4528457" cy="451143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FFA4EF84-714E-4AA4-9436-CC06352BAF06}"/>
              </a:ext>
            </a:extLst>
          </p:cNvPr>
          <p:cNvSpPr/>
          <p:nvPr/>
        </p:nvSpPr>
        <p:spPr>
          <a:xfrm>
            <a:off x="7293785" y="5430592"/>
            <a:ext cx="4898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32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学習させている</a:t>
            </a:r>
            <a:r>
              <a:rPr lang="en-US" altLang="ja-JP" sz="32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32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データセットに問題あり</a:t>
            </a:r>
            <a:endParaRPr lang="ja-JP" altLang="en-US" sz="3200" dirty="0">
              <a:highlight>
                <a:srgbClr val="FFFF00"/>
              </a:highligh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D4D38D73-18D1-40BC-B1CA-1B977268F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71" y="840887"/>
            <a:ext cx="6777434" cy="56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AI</a:t>
            </a:r>
            <a:r>
              <a:rPr lang="ja-JP" altLang="en-US" dirty="0"/>
              <a:t>技術が引き起こす社会</a:t>
            </a:r>
            <a:r>
              <a:rPr kumimoji="1" lang="ja-JP" altLang="en-US" dirty="0"/>
              <a:t>課題として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2799660-7183-425D-81CC-750ED7B00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4853" y="2203221"/>
            <a:ext cx="7182295" cy="3596147"/>
          </a:xfrm>
          <a:ln w="762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ja-JP" altLang="en-US" sz="115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バイアス</a:t>
            </a:r>
            <a:r>
              <a:rPr kumimoji="1" lang="en-US" altLang="ja-JP" sz="115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kumimoji="1" lang="en-US" altLang="ja-JP" sz="115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sz="8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（偏り）</a:t>
            </a:r>
            <a:endParaRPr kumimoji="1" lang="ja-JP" altLang="en-US" sz="115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859FFB3-0A23-4085-8F01-79485690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646658"/>
            <a:ext cx="11567160" cy="595226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dirty="0"/>
              <a:t>皆さんがイメージする</a:t>
            </a:r>
            <a:r>
              <a:rPr kumimoji="1" lang="en-US" altLang="ja-JP" sz="6600" dirty="0"/>
              <a:t/>
            </a:r>
            <a:br>
              <a:rPr kumimoji="1" lang="en-US" altLang="ja-JP" sz="6600" dirty="0"/>
            </a:br>
            <a:r>
              <a:rPr kumimoji="1" lang="ja-JP" altLang="en-US" sz="6600" dirty="0"/>
              <a:t>「</a:t>
            </a:r>
            <a:r>
              <a:rPr kumimoji="1" lang="ja-JP" altLang="en-US" sz="6600" dirty="0">
                <a:solidFill>
                  <a:srgbClr val="002060"/>
                </a:solidFill>
              </a:rPr>
              <a:t>りんご🍎</a:t>
            </a:r>
            <a:r>
              <a:rPr kumimoji="1" lang="ja-JP" altLang="en-US" sz="6600" dirty="0"/>
              <a:t>」は？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53F7CAD6-5A8E-4087-BF45-240851639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</p:spTree>
    <p:extLst>
      <p:ext uri="{BB962C8B-B14F-4D97-AF65-F5344CB8AC3E}">
        <p14:creationId xmlns:p14="http://schemas.microsoft.com/office/powerpoint/2010/main" val="1750878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C2198A86-FF41-4C75-809C-93ECF08DBE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E7264C6F-174F-4A0B-8420-08C946075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88" y="1174289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04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C2198A86-FF41-4C75-809C-93ECF08DBE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3074" name="Picture 2" descr="https://free-materials.com/adm/wp-content/uploads/2018/09/adpDSC_1026-750x500.jpg">
            <a:extLst>
              <a:ext uri="{FF2B5EF4-FFF2-40B4-BE49-F238E27FC236}">
                <a16:creationId xmlns:a16="http://schemas.microsoft.com/office/drawing/2014/main" xmlns="" id="{64F93E9D-B7CD-4235-AA40-65F8D3A4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1" y="859187"/>
            <a:ext cx="8643938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39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C2198A86-FF41-4C75-809C-93ECF08DBE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1026" name="Picture 2" descr="青りんごの写真素材｜写真素材なら「写真AC」無料（フリー）ダウンロードOK">
            <a:extLst>
              <a:ext uri="{FF2B5EF4-FFF2-40B4-BE49-F238E27FC236}">
                <a16:creationId xmlns:a16="http://schemas.microsoft.com/office/drawing/2014/main" xmlns="" id="{4D738DF1-0BD3-4796-BAF4-689144FA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75" y="743281"/>
            <a:ext cx="7660850" cy="57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47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バイアス（偏り）について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2799660-7183-425D-81CC-750ED7B00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905000"/>
            <a:ext cx="11567160" cy="3322320"/>
          </a:xfrm>
          <a:ln w="76200">
            <a:noFill/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自分自身の当たり前を疑うことが難しい理由</a:t>
            </a:r>
            <a: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➡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無意識のバイアス（アンコンシャス・バイアス）</a:t>
            </a:r>
            <a: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endParaRPr kumimoji="1" lang="ja-JP" altLang="en-US" sz="4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xmlns="" id="{1CB0D90C-9B89-47CB-86E8-29453D3F0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571975"/>
              </p:ext>
            </p:extLst>
          </p:nvPr>
        </p:nvGraphicFramePr>
        <p:xfrm>
          <a:off x="599440" y="2712720"/>
          <a:ext cx="11280140" cy="3811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D0D5871A-519B-4C8C-971D-7BE9AD12CF72}"/>
              </a:ext>
            </a:extLst>
          </p:cNvPr>
          <p:cNvSpPr/>
          <p:nvPr/>
        </p:nvSpPr>
        <p:spPr>
          <a:xfrm>
            <a:off x="623494" y="5903893"/>
            <a:ext cx="2456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男性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筋肉質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</a:p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運動神経良さそう</a:t>
            </a:r>
            <a:endParaRPr lang="en-US" altLang="ja-JP" sz="2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17AEEF52-7002-4231-BA0A-99C0C5D1117A}"/>
              </a:ext>
            </a:extLst>
          </p:cNvPr>
          <p:cNvSpPr/>
          <p:nvPr/>
        </p:nvSpPr>
        <p:spPr>
          <a:xfrm>
            <a:off x="3490800" y="5903893"/>
            <a:ext cx="2605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背高い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若い男女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</a:p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スタイル良い</a:t>
            </a:r>
            <a:endParaRPr lang="en-US" altLang="ja-JP" sz="2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B77AF588-0939-468D-904F-03CDEA79D611}"/>
              </a:ext>
            </a:extLst>
          </p:cNvPr>
          <p:cNvSpPr/>
          <p:nvPr/>
        </p:nvSpPr>
        <p:spPr>
          <a:xfrm>
            <a:off x="6795507" y="5903893"/>
            <a:ext cx="1723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白衣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女性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</a:p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優しそう</a:t>
            </a:r>
            <a:endParaRPr lang="en-US" altLang="ja-JP" sz="2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81C127AB-A1BD-4381-BE01-6CB2B0319A49}"/>
              </a:ext>
            </a:extLst>
          </p:cNvPr>
          <p:cNvSpPr/>
          <p:nvPr/>
        </p:nvSpPr>
        <p:spPr>
          <a:xfrm>
            <a:off x="9669023" y="5903893"/>
            <a:ext cx="1723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年配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男性</a:t>
            </a:r>
            <a:r>
              <a:rPr lang="en-US" altLang="ja-JP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/</a:t>
            </a:r>
          </a:p>
          <a:p>
            <a:pPr algn="ctr"/>
            <a:r>
              <a:rPr lang="ja-JP" altLang="en-US" sz="2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貫禄ある</a:t>
            </a:r>
            <a:endParaRPr lang="en-US" altLang="ja-JP" sz="2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50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463758-AEEC-47F7-BA6E-21B4BED98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9463758-AEEC-47F7-BA6E-21B4BED98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48FE7B-B8B6-45F1-A445-7C19E919F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6E48FE7B-B8B6-45F1-A445-7C19E919F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BC61C1-2896-4344-9F70-311051CA8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EEBC61C1-2896-4344-9F70-311051CA8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11E88-442D-451B-83C2-169ECFA70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B6E11E88-442D-451B-83C2-169ECFA70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E42224-6ABF-4750-947F-AB32E3B9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8DE42224-6ABF-4750-947F-AB32E3B95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7F900C-8E80-4BA4-A098-EC1377EB5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2B7F900C-8E80-4BA4-A098-EC1377EB57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BBB0D1-31D2-4731-8D31-3739F67FD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1FBBB0D1-31D2-4731-8D31-3739F67FDE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5F6873-6362-4C50-8453-8C5C5AF51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0C5F6873-6362-4C50-8453-8C5C5AF51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E5FF002-1B68-4AFB-AACC-E508EBE5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バイアス（偏り）について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5B0800D5-E998-42C5-817F-3BC23E99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2799660-7183-425D-81CC-750ED7B00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905000"/>
            <a:ext cx="11567160" cy="4728854"/>
          </a:xfrm>
          <a:ln w="76200">
            <a:noFill/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自分自身の当たり前を疑うことが難しい理由</a:t>
            </a:r>
            <a: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➡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無意識のバイアス（アンコンシャス・バイアス）</a:t>
            </a:r>
            <a:endParaRPr lang="en-US" altLang="ja-JP" sz="4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endParaRPr kumimoji="1" lang="ja-JP" altLang="en-US" sz="4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38AF5988-89DB-40F9-942C-9927D4E19B06}"/>
              </a:ext>
            </a:extLst>
          </p:cNvPr>
          <p:cNvSpPr/>
          <p:nvPr/>
        </p:nvSpPr>
        <p:spPr>
          <a:xfrm>
            <a:off x="589602" y="3421066"/>
            <a:ext cx="10799436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偏った主張・偏ったデータを選んでしまう</a:t>
            </a:r>
            <a: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en-US" altLang="ja-JP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(</a:t>
            </a:r>
            <a:r>
              <a:rPr lang="ja-JP" altLang="en-US" sz="36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データ・設計者・社会の偏り）</a:t>
            </a:r>
            <a:endParaRPr lang="en-US" altLang="ja-JP" sz="4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44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↓</a:t>
            </a:r>
            <a:endParaRPr lang="en-US" altLang="ja-JP" sz="44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4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悪意や意図があるからではなく、</a:t>
            </a:r>
            <a:endParaRPr lang="en-US" altLang="ja-JP" sz="4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ただ知らない・気が付いてないだけ</a:t>
            </a:r>
          </a:p>
        </p:txBody>
      </p:sp>
    </p:spTree>
    <p:extLst>
      <p:ext uri="{BB962C8B-B14F-4D97-AF65-F5344CB8AC3E}">
        <p14:creationId xmlns:p14="http://schemas.microsoft.com/office/powerpoint/2010/main" val="42350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FBACC65-502F-44A8-B1D9-27757B46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採用を取りやめた例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EA0785EC-F27C-45FF-BEC3-162F8F237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/>
              <a:t>情報</a:t>
            </a:r>
            <a:r>
              <a:rPr kumimoji="1" lang="en-US" altLang="ja-JP" dirty="0"/>
              <a:t>×</a:t>
            </a:r>
            <a:r>
              <a:rPr kumimoji="1" lang="ja-JP" altLang="en-US" dirty="0"/>
              <a:t>倫理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EB523F43-6689-4F72-B1CF-30CB4CECC5C8}"/>
              </a:ext>
            </a:extLst>
          </p:cNvPr>
          <p:cNvSpPr/>
          <p:nvPr/>
        </p:nvSpPr>
        <p:spPr>
          <a:xfrm>
            <a:off x="209391" y="1552035"/>
            <a:ext cx="11773218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２０１８年１０月　米アマゾン・ドット・コムは、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自社で開発したＡＩ（人工知能）を活用した人材採用システムには、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女性を差別するという機械学習面の欠陥が判明し、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運用を取りやめることとなった。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F2E09C02-B103-4042-9B05-123071131B17}"/>
              </a:ext>
            </a:extLst>
          </p:cNvPr>
          <p:cNvSpPr/>
          <p:nvPr/>
        </p:nvSpPr>
        <p:spPr>
          <a:xfrm>
            <a:off x="-5526" y="3782471"/>
            <a:ext cx="12197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１０年間分の提出された履歴書のパターンを学習させた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↓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技術職のほとんどが男性からの応募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↓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システムは男性の採用が良いと認識</a:t>
            </a:r>
            <a:endParaRPr lang="en-US" altLang="ja-JP" sz="3200" dirty="0"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女性</a:t>
            </a:r>
            <a:r>
              <a:rPr lang="en-US" altLang="ja-JP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/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女子大　という単語があるだけで評価が下がる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9824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xmlns="" id="{BA28DEED-2B68-4846-862D-FFBCFB65B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467371"/>
              </p:ext>
            </p:extLst>
          </p:nvPr>
        </p:nvGraphicFramePr>
        <p:xfrm>
          <a:off x="255736" y="668345"/>
          <a:ext cx="11573591" cy="416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C0C8C02C-D2FC-424D-AB2C-C64A28B52812}"/>
              </a:ext>
            </a:extLst>
          </p:cNvPr>
          <p:cNvSpPr/>
          <p:nvPr/>
        </p:nvSpPr>
        <p:spPr>
          <a:xfrm>
            <a:off x="643225" y="5038463"/>
            <a:ext cx="10905550" cy="1819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人工知能（</a:t>
            </a:r>
            <a:r>
              <a:rPr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）が</a:t>
            </a:r>
            <a:r>
              <a:rPr lang="ja-JP" altLang="en-US" sz="48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判断・意思決定</a:t>
            </a: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すること</a:t>
            </a:r>
            <a:endParaRPr lang="en-US" altLang="ja-JP" sz="4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lvl="0" algn="ctr">
              <a:lnSpc>
                <a:spcPct val="120000"/>
              </a:lnSpc>
            </a:pPr>
            <a:r>
              <a:rPr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について考えてみる。</a:t>
            </a:r>
            <a:endParaRPr lang="ja-JP" altLang="en-US" sz="4800" dirty="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xmlns="" id="{78A5BFD3-6FF7-4843-A500-3ED462B29B78}"/>
              </a:ext>
            </a:extLst>
          </p:cNvPr>
          <p:cNvSpPr/>
          <p:nvPr/>
        </p:nvSpPr>
        <p:spPr>
          <a:xfrm>
            <a:off x="4980633" y="4129873"/>
            <a:ext cx="2230734" cy="90859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954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FBACC65-502F-44A8-B1D9-27757B46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採用を取りやめた例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EA0785EC-F27C-45FF-BEC3-162F8F237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/>
              <a:t>情報</a:t>
            </a:r>
            <a:r>
              <a:rPr kumimoji="1" lang="en-US" altLang="ja-JP" dirty="0"/>
              <a:t>×</a:t>
            </a:r>
            <a:r>
              <a:rPr kumimoji="1" lang="ja-JP" altLang="en-US" dirty="0"/>
              <a:t>倫理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EB523F43-6689-4F72-B1CF-30CB4CECC5C8}"/>
              </a:ext>
            </a:extLst>
          </p:cNvPr>
          <p:cNvSpPr/>
          <p:nvPr/>
        </p:nvSpPr>
        <p:spPr>
          <a:xfrm>
            <a:off x="209391" y="1552035"/>
            <a:ext cx="11773218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２０１８年１０月　米アマゾン・ドット・コムは、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自社で開発したＡＩ（人工知能）を活用した人材採用システムには、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女性を差別するという機械学習面の欠陥が判明し、</a:t>
            </a:r>
            <a: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2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運用を取りやめることとなった。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A9E2F7BF-C93B-491A-A48B-29C8B5A96FC6}"/>
              </a:ext>
            </a:extLst>
          </p:cNvPr>
          <p:cNvSpPr/>
          <p:nvPr/>
        </p:nvSpPr>
        <p:spPr>
          <a:xfrm>
            <a:off x="528478" y="4228747"/>
            <a:ext cx="11135043" cy="2154436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ja-JP" altLang="en-US" sz="4000" b="1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教師データ</a:t>
            </a: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</a:t>
            </a:r>
            <a:r>
              <a:rPr lang="ja-JP" altLang="en-US" sz="40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「優秀な男性」</a:t>
            </a:r>
            <a:r>
              <a:rPr lang="ja-JP" altLang="en-US" sz="4000" dirty="0"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が多かったことを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学習</a:t>
            </a:r>
            <a:endParaRPr lang="en-US" altLang="ja-JP" sz="4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lang="en-US" altLang="ja-JP" sz="4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法則化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xmlns="" id="{44A3CE8E-C4B3-4E06-B114-AC4748A51273}"/>
              </a:ext>
            </a:extLst>
          </p:cNvPr>
          <p:cNvSpPr/>
          <p:nvPr/>
        </p:nvSpPr>
        <p:spPr>
          <a:xfrm>
            <a:off x="5618702" y="4923692"/>
            <a:ext cx="954593" cy="5627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556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5102440-7D70-4E8C-AB24-01493001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5519"/>
          </a:xfrm>
        </p:spPr>
        <p:txBody>
          <a:bodyPr/>
          <a:lstStyle/>
          <a:p>
            <a:pPr algn="ctr"/>
            <a:r>
              <a:rPr kumimoji="1" lang="ja-JP" altLang="en-US" dirty="0"/>
              <a:t>まとめ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872D1E00-3D1C-4C86-AE32-C1CD8A574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</p:spTree>
    <p:extLst>
      <p:ext uri="{BB962C8B-B14F-4D97-AF65-F5344CB8AC3E}">
        <p14:creationId xmlns:p14="http://schemas.microsoft.com/office/powerpoint/2010/main" val="1399458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A0FABCD-0A6B-41A4-9326-CCB5B70B2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8791"/>
            <a:ext cx="12170664" cy="3420194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ja-JP" altLang="en-US" sz="5400" dirty="0">
                <a:solidFill>
                  <a:srgbClr val="0070C0"/>
                </a:solidFill>
              </a:rPr>
              <a:t>人工知能（</a:t>
            </a:r>
            <a:r>
              <a:rPr lang="en-US" altLang="ja-JP" sz="5400" dirty="0">
                <a:solidFill>
                  <a:srgbClr val="0070C0"/>
                </a:solidFill>
              </a:rPr>
              <a:t>AI</a:t>
            </a:r>
            <a:r>
              <a:rPr lang="ja-JP" altLang="en-US" sz="5400" dirty="0">
                <a:solidFill>
                  <a:srgbClr val="0070C0"/>
                </a:solidFill>
              </a:rPr>
              <a:t>）</a:t>
            </a:r>
            <a:r>
              <a:rPr lang="ja-JP" altLang="en-US" sz="5400" dirty="0"/>
              <a:t>と</a:t>
            </a:r>
            <a:r>
              <a:rPr lang="ja-JP" altLang="en-US" sz="5400" dirty="0">
                <a:solidFill>
                  <a:srgbClr val="FF0000"/>
                </a:solidFill>
              </a:rPr>
              <a:t>人間</a:t>
            </a:r>
            <a:r>
              <a:rPr lang="ja-JP" altLang="en-US" sz="5400" dirty="0"/>
              <a:t>との関係</a:t>
            </a: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について、</a:t>
            </a:r>
            <a:r>
              <a:rPr lang="en-US" altLang="ja-JP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/>
            </a:r>
            <a:br>
              <a:rPr lang="en-US" altLang="ja-JP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人工知能の</a:t>
            </a:r>
            <a:r>
              <a:rPr lang="ja-JP" altLang="en-US" sz="5400" dirty="0"/>
              <a:t>「</a:t>
            </a:r>
            <a:r>
              <a:rPr lang="ja-JP" altLang="en-US" sz="5400" u="sng" dirty="0">
                <a:solidFill>
                  <a:srgbClr val="00B050"/>
                </a:solidFill>
              </a:rPr>
              <a:t>学習</a:t>
            </a:r>
            <a:r>
              <a:rPr lang="ja-JP" altLang="en-US" sz="5400" dirty="0"/>
              <a:t>」</a:t>
            </a:r>
            <a:r>
              <a:rPr lang="ja-JP" altLang="en-US" sz="5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を通して、</a:t>
            </a:r>
            <a:r>
              <a:rPr lang="ja-JP" altLang="en-US" sz="5400" dirty="0"/>
              <a:t/>
            </a:r>
            <a:br>
              <a:rPr lang="ja-JP" altLang="en-US" sz="5400" dirty="0"/>
            </a:br>
            <a:r>
              <a:rPr lang="ja-JP" altLang="en-US" sz="5400" dirty="0"/>
              <a:t>関わり方を</a:t>
            </a:r>
            <a:r>
              <a:rPr lang="ja-JP" altLang="en-US" sz="5400" b="1" dirty="0"/>
              <a:t>考える</a:t>
            </a:r>
            <a:endParaRPr lang="ja-JP" altLang="en-US" sz="5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AAA1DE27-DF25-4A52-A6B3-B25A130E31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xmlns="" id="{EBA4DB5C-7566-4E17-91F2-A992E4420342}"/>
              </a:ext>
            </a:extLst>
          </p:cNvPr>
          <p:cNvSpPr txBox="1">
            <a:spLocks/>
          </p:cNvSpPr>
          <p:nvPr/>
        </p:nvSpPr>
        <p:spPr>
          <a:xfrm>
            <a:off x="312420" y="646658"/>
            <a:ext cx="11567160" cy="905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4800" u="sng" dirty="0"/>
              <a:t>★</a:t>
            </a:r>
            <a:r>
              <a:rPr lang="en-US" altLang="ja-JP" sz="4800" u="sng" dirty="0"/>
              <a:t> </a:t>
            </a:r>
            <a:r>
              <a:rPr lang="ja-JP" altLang="en-US" sz="4800" u="sng" dirty="0"/>
              <a:t>本時のテーマ</a:t>
            </a:r>
          </a:p>
        </p:txBody>
      </p:sp>
    </p:spTree>
    <p:extLst>
      <p:ext uri="{BB962C8B-B14F-4D97-AF65-F5344CB8AC3E}">
        <p14:creationId xmlns:p14="http://schemas.microsoft.com/office/powerpoint/2010/main" val="11118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FC844C5-982A-48D6-9802-A648391994AE}"/>
              </a:ext>
            </a:extLst>
          </p:cNvPr>
          <p:cNvSpPr txBox="1"/>
          <p:nvPr/>
        </p:nvSpPr>
        <p:spPr>
          <a:xfrm>
            <a:off x="746567" y="4858155"/>
            <a:ext cx="10698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新卒採用</a:t>
            </a:r>
            <a:r>
              <a:rPr kumimoji="1" lang="en-US" altLang="ja-JP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</a:t>
            </a:r>
            <a:r>
              <a:rPr kumimoji="1" lang="ja-JP" altLang="en-US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エントリーシート選考）に</a:t>
            </a:r>
            <a:r>
              <a:rPr kumimoji="1" lang="en-US" altLang="ja-JP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</a:t>
            </a:r>
            <a:r>
              <a:rPr kumimoji="1" lang="ja-JP" altLang="en-US" sz="5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を活用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B130BE08-D21F-482E-BEBD-CFB7C528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70" y="740525"/>
            <a:ext cx="5836893" cy="21116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49F4DD27-DBDB-470D-A058-7017E728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220" y="2990002"/>
            <a:ext cx="7789900" cy="148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23DA332D-2E25-47D5-996C-33F7611A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217" y="535133"/>
            <a:ext cx="7149565" cy="45585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12184608-6868-498C-94B4-BC9709848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35" y="5120349"/>
            <a:ext cx="4198291" cy="1641906"/>
          </a:xfrm>
          <a:prstGeom prst="rect">
            <a:avLst/>
          </a:prstGeom>
        </p:spPr>
      </p:pic>
      <p:pic>
        <p:nvPicPr>
          <p:cNvPr id="6" name="Picture 2" descr="SAPPORO 乾杯をもっとおいしく">
            <a:extLst>
              <a:ext uri="{FF2B5EF4-FFF2-40B4-BE49-F238E27FC236}">
                <a16:creationId xmlns:a16="http://schemas.microsoft.com/office/drawing/2014/main" xmlns="" id="{F364301C-2B25-436A-A92A-191321BB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659"/>
            <a:ext cx="1585025" cy="6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xmlns="" id="{82A37D9F-4BC5-4137-92E9-E0DE1137B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情報</a:t>
            </a:r>
            <a:r>
              <a:rPr lang="en-US" altLang="ja-JP" dirty="0"/>
              <a:t>×</a:t>
            </a:r>
            <a:r>
              <a:rPr lang="ja-JP" altLang="en-US" dirty="0"/>
              <a:t>倫理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F4A7926-20CF-4BF5-9502-3F367CAA02A1}"/>
              </a:ext>
            </a:extLst>
          </p:cNvPr>
          <p:cNvSpPr txBox="1"/>
          <p:nvPr/>
        </p:nvSpPr>
        <p:spPr>
          <a:xfrm>
            <a:off x="4135066" y="425640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0" dirty="0">
                <a:solidFill>
                  <a:srgbClr val="FF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反対</a:t>
            </a:r>
            <a:endParaRPr kumimoji="1" lang="ja-JP" altLang="en-US" sz="6000" dirty="0">
              <a:solidFill>
                <a:srgbClr val="FF000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01080966-5812-4BD9-B154-9485477BCC5B}"/>
              </a:ext>
            </a:extLst>
          </p:cNvPr>
          <p:cNvSpPr txBox="1"/>
          <p:nvPr/>
        </p:nvSpPr>
        <p:spPr>
          <a:xfrm>
            <a:off x="4166342" y="5929165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0" dirty="0">
                <a:solidFill>
                  <a:srgbClr val="0070C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賛成</a:t>
            </a:r>
            <a:endParaRPr kumimoji="1" lang="ja-JP" altLang="en-US" sz="6000" dirty="0">
              <a:solidFill>
                <a:srgbClr val="0070C0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xmlns="" id="{EE3B6CF3-ABEC-4E42-8D41-71F36775D112}"/>
              </a:ext>
            </a:extLst>
          </p:cNvPr>
          <p:cNvSpPr txBox="1">
            <a:spLocks/>
          </p:cNvSpPr>
          <p:nvPr/>
        </p:nvSpPr>
        <p:spPr>
          <a:xfrm>
            <a:off x="312420" y="519387"/>
            <a:ext cx="11567160" cy="1826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ja-JP" altLang="en-US" sz="3600" dirty="0">
                <a:highlight>
                  <a:srgbClr val="00FF00"/>
                </a:highlight>
              </a:rPr>
              <a:t>もし、</a:t>
            </a:r>
            <a:r>
              <a:rPr lang="ja-JP" altLang="en-US" sz="3600" dirty="0"/>
              <a:t>「推薦入試（志望理由書等）の選考過程で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en-US" altLang="ja-JP" sz="3600" dirty="0"/>
              <a:t>AI</a:t>
            </a:r>
            <a:r>
              <a:rPr lang="ja-JP" altLang="en-US" sz="3600" dirty="0"/>
              <a:t>が用いられる」としたら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dirty="0"/>
              <a:t>あなたは</a:t>
            </a:r>
            <a:r>
              <a:rPr lang="ja-JP" altLang="en-US" sz="3600" dirty="0">
                <a:solidFill>
                  <a:srgbClr val="0070C0"/>
                </a:solidFill>
              </a:rPr>
              <a:t>賛成</a:t>
            </a:r>
            <a:r>
              <a:rPr lang="ja-JP" altLang="en-US" sz="3600" dirty="0"/>
              <a:t> </a:t>
            </a:r>
            <a:r>
              <a:rPr lang="en-US" altLang="ja-JP" sz="3600" dirty="0"/>
              <a:t>or </a:t>
            </a:r>
            <a:r>
              <a:rPr lang="ja-JP" altLang="en-US" sz="3600" dirty="0">
                <a:solidFill>
                  <a:schemeClr val="accent2">
                    <a:lumMod val="50000"/>
                  </a:schemeClr>
                </a:solidFill>
              </a:rPr>
              <a:t>どちらともいえない </a:t>
            </a:r>
            <a:r>
              <a:rPr lang="en-US" altLang="ja-JP" sz="3600" dirty="0"/>
              <a:t>or </a:t>
            </a:r>
            <a:r>
              <a:rPr lang="ja-JP" altLang="en-US" sz="3600" dirty="0">
                <a:solidFill>
                  <a:srgbClr val="FF0000"/>
                </a:solidFill>
              </a:rPr>
              <a:t>反対</a:t>
            </a:r>
            <a:r>
              <a:rPr lang="ja-JP" altLang="en-US" sz="3600" dirty="0"/>
              <a:t>？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8BBBCD68-531D-4321-A3C6-81999B52EC05}"/>
              </a:ext>
            </a:extLst>
          </p:cNvPr>
          <p:cNvSpPr/>
          <p:nvPr/>
        </p:nvSpPr>
        <p:spPr>
          <a:xfrm>
            <a:off x="163597" y="2350383"/>
            <a:ext cx="11864807" cy="18269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過去の</a:t>
            </a:r>
            <a:r>
              <a:rPr lang="ja-JP" altLang="en-US" sz="3600" b="1" u="sng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データを学習</a:t>
            </a:r>
            <a:r>
              <a:rPr lang="ja-JP" altLang="en-US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させた</a:t>
            </a:r>
            <a:r>
              <a:rPr lang="en-US" altLang="ja-JP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AI</a:t>
            </a:r>
            <a:r>
              <a:rPr lang="ja-JP" altLang="en-US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に、</a:t>
            </a:r>
            <a:r>
              <a:rPr lang="en-US" altLang="ja-JP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応募者の志望理由書を読み込ませ、</a:t>
            </a:r>
            <a:r>
              <a:rPr lang="en-US" altLang="ja-JP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/>
            </a:r>
            <a:br>
              <a:rPr lang="en-US" altLang="ja-JP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</a:br>
            <a:r>
              <a:rPr lang="ja-JP" altLang="en-US" sz="3600" b="1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合格基準を満たす評価となった応募者を選考通過とします。</a:t>
            </a:r>
            <a:endParaRPr kumimoji="1" lang="ja-JP" altLang="en-US" sz="3600" b="1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6A801B53-ED74-4221-8E0C-917DF73E4550}"/>
              </a:ext>
            </a:extLst>
          </p:cNvPr>
          <p:cNvSpPr/>
          <p:nvPr/>
        </p:nvSpPr>
        <p:spPr>
          <a:xfrm>
            <a:off x="9200126" y="4565553"/>
            <a:ext cx="2814704" cy="156966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rgbClr val="D91C5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カードに理由を</a:t>
            </a:r>
            <a:r>
              <a:rPr lang="en-US" altLang="ja-JP" sz="3200" dirty="0">
                <a:solidFill>
                  <a:srgbClr val="D91C5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/>
            </a:r>
            <a:br>
              <a:rPr lang="en-US" altLang="ja-JP" sz="3200" dirty="0">
                <a:solidFill>
                  <a:srgbClr val="D91C5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</a:br>
            <a:r>
              <a:rPr lang="ja-JP" altLang="en-US" sz="3200" dirty="0">
                <a:solidFill>
                  <a:srgbClr val="D91C52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記入して提出（５分）</a:t>
            </a:r>
            <a:endParaRPr lang="en-US" altLang="ja-JP" sz="3200" dirty="0">
              <a:solidFill>
                <a:srgbClr val="D91C52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ECBA0D30-6D2F-47CF-B41B-8EA7E1055458}"/>
              </a:ext>
            </a:extLst>
          </p:cNvPr>
          <p:cNvSpPr txBox="1"/>
          <p:nvPr/>
        </p:nvSpPr>
        <p:spPr>
          <a:xfrm>
            <a:off x="4135066" y="5160171"/>
            <a:ext cx="5078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chemeClr val="accent2">
                    <a:lumMod val="75000"/>
                  </a:scheme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どちらともいえない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8307147F-0372-4287-9F5A-455F2649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95" y="4344331"/>
            <a:ext cx="3164647" cy="243434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5F6CEAE9-1F16-46D5-919F-EAC9C858F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" y="4411819"/>
            <a:ext cx="96020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1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1444</Words>
  <Application>Microsoft Office PowerPoint</Application>
  <PresentationFormat>ワイド画面</PresentationFormat>
  <Paragraphs>405</Paragraphs>
  <Slides>62</Slides>
  <Notes>43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4" baseType="lpstr">
      <vt:lpstr>HGP明朝E</vt:lpstr>
      <vt:lpstr>UD Digi Kyokasho N-B</vt:lpstr>
      <vt:lpstr>UD Digi Kyokasho NK-B</vt:lpstr>
      <vt:lpstr>UD Digi Kyokasho NK-R</vt:lpstr>
      <vt:lpstr>UD デジタル 教科書体 NK-B</vt:lpstr>
      <vt:lpstr>UD デジタル 教科書体 NK-R</vt:lpstr>
      <vt:lpstr>Meiryo</vt:lpstr>
      <vt:lpstr>游ゴシック</vt:lpstr>
      <vt:lpstr>Arial</vt:lpstr>
      <vt:lpstr>Arial Rounded MT Bold</vt:lpstr>
      <vt:lpstr>Times New Roman</vt:lpstr>
      <vt:lpstr>Office テーマ</vt:lpstr>
      <vt:lpstr>人工知能（AI）と人間を考える</vt:lpstr>
      <vt:lpstr>人工知能（AI）と人間との関係について、 人工知能の「学習」を通して、 関わり方を考える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犬！</vt:lpstr>
      <vt:lpstr>犬がいるわね！ あれは「犬」っていうんだよ</vt:lpstr>
      <vt:lpstr>犬がいるわね！ あれは「犬」っていうんだよ</vt:lpstr>
      <vt:lpstr>　犬！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教師あり学習を体験してみよう</vt:lpstr>
      <vt:lpstr>画像の取り込み方</vt:lpstr>
      <vt:lpstr>ペアでお互いが学習させたモデルを用いて、 画像認識を試してみよう</vt:lpstr>
      <vt:lpstr>PowerPoint プレゼンテーション</vt:lpstr>
      <vt:lpstr>モデルの精度を 高めるためには…</vt:lpstr>
      <vt:lpstr>AI技術が引き起こす社会課題として… 例：</vt:lpstr>
      <vt:lpstr>先ほどのTeachable Machineのように データ数が少なかったり データに偏りがあったりすると… （社会的影響）</vt:lpstr>
      <vt:lpstr>PowerPoint プレゼンテーション</vt:lpstr>
      <vt:lpstr>AI技術が引き起こす社会課題として…</vt:lpstr>
      <vt:lpstr>皆さんがイメージする 「りんご🍎」は？</vt:lpstr>
      <vt:lpstr>PowerPoint プレゼンテーション</vt:lpstr>
      <vt:lpstr>PowerPoint プレゼンテーション</vt:lpstr>
      <vt:lpstr>PowerPoint プレゼンテーション</vt:lpstr>
      <vt:lpstr>バイアス（偏り）について</vt:lpstr>
      <vt:lpstr>バイアス（偏り）について</vt:lpstr>
      <vt:lpstr>AI採用を取りやめた例</vt:lpstr>
      <vt:lpstr>AI採用を取りやめた例</vt:lpstr>
      <vt:lpstr>まとめ</vt:lpstr>
      <vt:lpstr>人工知能（AI）と人間との関係について、 人工知能の「学習」を通して、 関わり方を考える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村山 雄哉</dc:creator>
  <cp:lastModifiedBy>nakatani-h</cp:lastModifiedBy>
  <cp:revision>199</cp:revision>
  <cp:lastPrinted>2022-02-14T04:08:17Z</cp:lastPrinted>
  <dcterms:created xsi:type="dcterms:W3CDTF">2021-08-07T04:48:34Z</dcterms:created>
  <dcterms:modified xsi:type="dcterms:W3CDTF">2022-11-07T01:39:45Z</dcterms:modified>
</cp:coreProperties>
</file>