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8"/>
  </p:notesMasterIdLst>
  <p:handoutMasterIdLst>
    <p:handoutMasterId r:id="rId9"/>
  </p:handoutMasterIdLst>
  <p:sldIdLst>
    <p:sldId id="269" r:id="rId2"/>
    <p:sldId id="270" r:id="rId3"/>
    <p:sldId id="271" r:id="rId4"/>
    <p:sldId id="272" r:id="rId5"/>
    <p:sldId id="277" r:id="rId6"/>
    <p:sldId id="27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ample" id="{63C94EDF-3A76-4A87-8517-E0E9F4521E13}">
          <p14:sldIdLst>
            <p14:sldId id="269"/>
            <p14:sldId id="270"/>
            <p14:sldId id="271"/>
            <p14:sldId id="272"/>
            <p14:sldId id="277"/>
            <p14:sldId id="275"/>
          </p14:sldIdLst>
        </p14:section>
      </p14:sectionLst>
    </p:ext>
    <p:ext uri="{EFAFB233-063F-42B5-8137-9DF3F51BA10A}">
      <p15:sldGuideLst xmlns:p15="http://schemas.microsoft.com/office/powerpoint/2012/main">
        <p15:guide id="1" pos="2880" userDrawn="1">
          <p15:clr>
            <a:srgbClr val="A4A3A4"/>
          </p15:clr>
        </p15:guide>
        <p15:guide id="2" orient="horz" pos="799"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D7E5F5"/>
    <a:srgbClr val="C6D9F1"/>
    <a:srgbClr val="FDEADB"/>
    <a:srgbClr val="FCD6B5"/>
    <a:srgbClr val="FC6500"/>
    <a:srgbClr val="358DCE"/>
    <a:srgbClr val="80B7D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17" autoAdjust="0"/>
    <p:restoredTop sz="82979" autoAdjust="0"/>
  </p:normalViewPr>
  <p:slideViewPr>
    <p:cSldViewPr snapToGrid="0">
      <p:cViewPr varScale="1">
        <p:scale>
          <a:sx n="71" d="100"/>
          <a:sy n="71" d="100"/>
        </p:scale>
        <p:origin x="1013" y="67"/>
      </p:cViewPr>
      <p:guideLst>
        <p:guide pos="2880"/>
        <p:guide orient="horz" pos="799"/>
      </p:guideLst>
    </p:cSldViewPr>
  </p:slideViewPr>
  <p:notesTextViewPr>
    <p:cViewPr>
      <p:scale>
        <a:sx n="1" d="1"/>
        <a:sy n="1" d="1"/>
      </p:scale>
      <p:origin x="0" y="0"/>
    </p:cViewPr>
  </p:notesTextViewPr>
  <p:notesViewPr>
    <p:cSldViewPr snapToGrid="0">
      <p:cViewPr varScale="1">
        <p:scale>
          <a:sx n="81" d="100"/>
          <a:sy n="81" d="100"/>
        </p:scale>
        <p:origin x="28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82D07A-C77F-4340-93D7-44F26317B9B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7BDCA41-EAA5-4D71-A1DD-E6626A5AE6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B548BB-E98C-4447-8EE4-FA5216D0DFEC}" type="datetimeFigureOut">
              <a:rPr kumimoji="1" lang="ja-JP" altLang="en-US" smtClean="0"/>
              <a:t>2022/2/24</a:t>
            </a:fld>
            <a:endParaRPr kumimoji="1" lang="ja-JP" altLang="en-US"/>
          </a:p>
        </p:txBody>
      </p:sp>
      <p:sp>
        <p:nvSpPr>
          <p:cNvPr id="4" name="フッター プレースホルダー 3">
            <a:extLst>
              <a:ext uri="{FF2B5EF4-FFF2-40B4-BE49-F238E27FC236}">
                <a16:creationId xmlns:a16="http://schemas.microsoft.com/office/drawing/2014/main" id="{A2D6D726-00B7-46CE-A690-BB157B8293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4409F3F-B7B7-4DEA-B138-B6A61075C15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714585-1D5D-4B48-A050-BD15409FB76B}" type="slidenum">
              <a:rPr kumimoji="1" lang="ja-JP" altLang="en-US" smtClean="0"/>
              <a:t>‹#›</a:t>
            </a:fld>
            <a:endParaRPr kumimoji="1" lang="ja-JP" altLang="en-US"/>
          </a:p>
        </p:txBody>
      </p:sp>
    </p:spTree>
    <p:extLst>
      <p:ext uri="{BB962C8B-B14F-4D97-AF65-F5344CB8AC3E}">
        <p14:creationId xmlns:p14="http://schemas.microsoft.com/office/powerpoint/2010/main" val="26566776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6F416-FA04-4CF0-8AA5-D14309DBA339}" type="datetimeFigureOut">
              <a:rPr kumimoji="1" lang="ja-JP" altLang="en-US" smtClean="0"/>
              <a:t>2022/2/24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F715B4-E616-4605-9386-C2F84B523D1C}" type="slidenum">
              <a:rPr kumimoji="1" lang="ja-JP" altLang="en-US" smtClean="0"/>
              <a:t>‹#›</a:t>
            </a:fld>
            <a:endParaRPr kumimoji="1" lang="ja-JP" altLang="en-US"/>
          </a:p>
        </p:txBody>
      </p:sp>
    </p:spTree>
    <p:extLst>
      <p:ext uri="{BB962C8B-B14F-4D97-AF65-F5344CB8AC3E}">
        <p14:creationId xmlns:p14="http://schemas.microsoft.com/office/powerpoint/2010/main" val="24002018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Arial" panose="020B0604020202020204" pitchFamily="34" charset="0"/>
                <a:cs typeface="Arial" panose="020B0604020202020204" pitchFamily="34" charset="0"/>
              </a:rPr>
              <a:t>＜模範解答例＞</a:t>
            </a:r>
            <a:endParaRPr kumimoji="1" lang="en-US" altLang="ja-JP"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Arial" panose="020B0604020202020204" pitchFamily="34" charset="0"/>
                <a:cs typeface="Arial" panose="020B0604020202020204" pitchFamily="34" charset="0"/>
              </a:rPr>
              <a:t>―</a:t>
            </a:r>
            <a:r>
              <a:rPr lang="ja-JP" altLang="en-US" sz="1200" dirty="0">
                <a:solidFill>
                  <a:prstClr val="black"/>
                </a:solidFill>
                <a:latin typeface="Arial" panose="020B0604020202020204" pitchFamily="34" charset="0"/>
                <a:cs typeface="Arial" panose="020B0604020202020204" pitchFamily="34" charset="0"/>
              </a:rPr>
              <a:t>あなたが改善・解決したいと思っている問題を教えてください。</a:t>
            </a:r>
            <a:endParaRPr kumimoji="1" lang="en-US" altLang="ja-JP" dirty="0">
              <a:latin typeface="Arial" panose="020B0604020202020204" pitchFamily="34" charset="0"/>
              <a:cs typeface="Arial" panose="020B0604020202020204" pitchFamily="34" charset="0"/>
            </a:endParaRPr>
          </a:p>
          <a:p>
            <a:pPr marL="0" indent="0">
              <a:buNone/>
            </a:pPr>
            <a:r>
              <a:rPr kumimoji="1" lang="ja-JP" altLang="en-US" dirty="0">
                <a:latin typeface="Arial" panose="020B0604020202020204" pitchFamily="34" charset="0"/>
                <a:cs typeface="Arial" panose="020B0604020202020204" pitchFamily="34" charset="0"/>
              </a:rPr>
              <a:t>異常気象・地球温暖化の問題　</a:t>
            </a:r>
            <a:endParaRPr kumimoji="1" lang="en-US" altLang="ja-JP" dirty="0">
              <a:latin typeface="Arial" panose="020B0604020202020204" pitchFamily="34" charset="0"/>
              <a:cs typeface="Arial" panose="020B0604020202020204" pitchFamily="34" charset="0"/>
            </a:endParaRPr>
          </a:p>
          <a:p>
            <a:pPr marL="0" indent="0">
              <a:buNone/>
            </a:pPr>
            <a:endParaRPr kumimoji="1" lang="en-US" altLang="ja-JP"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Arial" panose="020B0604020202020204" pitchFamily="34" charset="0"/>
                <a:cs typeface="Arial" panose="020B0604020202020204" pitchFamily="34" charset="0"/>
              </a:rPr>
              <a:t>―</a:t>
            </a:r>
            <a:r>
              <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その問題を解決するために、どんなことが必要だと考えますか？</a:t>
            </a:r>
            <a:endParaRPr kumimoji="1" lang="en-US" altLang="ja-JP" dirty="0">
              <a:latin typeface="Arial" panose="020B0604020202020204" pitchFamily="34" charset="0"/>
              <a:cs typeface="Arial" panose="020B0604020202020204" pitchFamily="34" charset="0"/>
            </a:endParaRPr>
          </a:p>
          <a:p>
            <a:pPr marL="0" indent="0">
              <a:buNone/>
            </a:pPr>
            <a:r>
              <a:rPr kumimoji="1" lang="ja-JP" altLang="en-US" dirty="0">
                <a:latin typeface="Arial" panose="020B0604020202020204" pitchFamily="34" charset="0"/>
                <a:cs typeface="Arial" panose="020B0604020202020204" pitchFamily="34" charset="0"/>
              </a:rPr>
              <a:t>二酸化炭素をなるべく排出しないようにする。具体的には、移動の際になるべく徒歩や自転車を利用する。</a:t>
            </a:r>
          </a:p>
          <a:p>
            <a:endParaRPr kumimoji="1" lang="ja-JP" altLang="en-US" dirty="0"/>
          </a:p>
        </p:txBody>
      </p:sp>
      <p:sp>
        <p:nvSpPr>
          <p:cNvPr id="4" name="スライド番号プレースホルダー 3"/>
          <p:cNvSpPr>
            <a:spLocks noGrp="1"/>
          </p:cNvSpPr>
          <p:nvPr>
            <p:ph type="sldNum" sz="quarter" idx="5"/>
          </p:nvPr>
        </p:nvSpPr>
        <p:spPr/>
        <p:txBody>
          <a:bodyPr/>
          <a:lstStyle/>
          <a:p>
            <a:fld id="{02F715B4-E616-4605-9386-C2F84B523D1C}" type="slidenum">
              <a:rPr kumimoji="1" lang="ja-JP" altLang="en-US" smtClean="0"/>
              <a:t>1</a:t>
            </a:fld>
            <a:endParaRPr kumimoji="1" lang="ja-JP" altLang="en-US"/>
          </a:p>
        </p:txBody>
      </p:sp>
    </p:spTree>
    <p:extLst>
      <p:ext uri="{BB962C8B-B14F-4D97-AF65-F5344CB8AC3E}">
        <p14:creationId xmlns:p14="http://schemas.microsoft.com/office/powerpoint/2010/main" val="3582698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＜模範解答例＞</a:t>
            </a:r>
            <a:endParaRPr kumimoji="1" lang="en-US" altLang="ja-JP" dirty="0"/>
          </a:p>
          <a:p>
            <a:r>
              <a:rPr kumimoji="1" lang="ja-JP" altLang="en-US" dirty="0"/>
              <a:t>共通している部分：部員を集めたいという思い。　</a:t>
            </a:r>
            <a:endParaRPr kumimoji="1" lang="en-US" altLang="ja-JP" dirty="0"/>
          </a:p>
          <a:p>
            <a:r>
              <a:rPr kumimoji="1" lang="ja-JP" altLang="en-US" dirty="0"/>
              <a:t>異なる部分：何人部員を集めるか。部員を集めた後にやりたいこと。</a:t>
            </a:r>
            <a:endParaRPr kumimoji="1" lang="en-US" altLang="ja-JP" dirty="0"/>
          </a:p>
          <a:p>
            <a:r>
              <a:rPr kumimoji="1" lang="ja-JP" altLang="en-US" dirty="0"/>
              <a:t>　</a:t>
            </a:r>
            <a:endParaRPr kumimoji="1" lang="en-US" altLang="ja-JP" dirty="0"/>
          </a:p>
          <a:p>
            <a:r>
              <a:rPr kumimoji="1" lang="ja-JP" altLang="en-US" dirty="0"/>
              <a:t>成し遂げたいこと：部員を入れて、試合ができるようになる。</a:t>
            </a:r>
            <a:endParaRPr kumimoji="1" lang="en-US" altLang="ja-JP" dirty="0"/>
          </a:p>
          <a:p>
            <a:r>
              <a:rPr kumimoji="1" lang="ja-JP" altLang="en-US" dirty="0"/>
              <a:t>具体的な目標：最低でも</a:t>
            </a:r>
            <a:r>
              <a:rPr kumimoji="1" lang="en-US" altLang="ja-JP" dirty="0"/>
              <a:t>2</a:t>
            </a:r>
            <a:r>
              <a:rPr kumimoji="1" lang="ja-JP" altLang="en-US" dirty="0"/>
              <a:t>人、できれば</a:t>
            </a:r>
            <a:r>
              <a:rPr kumimoji="1" lang="en-US" altLang="ja-JP" dirty="0"/>
              <a:t>7</a:t>
            </a:r>
            <a:r>
              <a:rPr kumimoji="1" lang="ja-JP" altLang="en-US" dirty="0"/>
              <a:t>人の部員を入れる。　</a:t>
            </a:r>
          </a:p>
          <a:p>
            <a:endParaRPr kumimoji="1" lang="ja-JP" altLang="en-US" dirty="0"/>
          </a:p>
        </p:txBody>
      </p:sp>
      <p:sp>
        <p:nvSpPr>
          <p:cNvPr id="4" name="スライド番号プレースホルダー 3"/>
          <p:cNvSpPr>
            <a:spLocks noGrp="1"/>
          </p:cNvSpPr>
          <p:nvPr>
            <p:ph type="sldNum" sz="quarter" idx="5"/>
          </p:nvPr>
        </p:nvSpPr>
        <p:spPr/>
        <p:txBody>
          <a:bodyPr/>
          <a:lstStyle/>
          <a:p>
            <a:fld id="{02F715B4-E616-4605-9386-C2F84B523D1C}" type="slidenum">
              <a:rPr kumimoji="1" lang="ja-JP" altLang="en-US" smtClean="0"/>
              <a:t>2</a:t>
            </a:fld>
            <a:endParaRPr kumimoji="1" lang="ja-JP" altLang="en-US"/>
          </a:p>
        </p:txBody>
      </p:sp>
    </p:spTree>
    <p:extLst>
      <p:ext uri="{BB962C8B-B14F-4D97-AF65-F5344CB8AC3E}">
        <p14:creationId xmlns:p14="http://schemas.microsoft.com/office/powerpoint/2010/main" val="83564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＜模範解答例＞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a:t>
            </a:r>
            <a:r>
              <a:rPr kumimoji="1" lang="ja-JP" altLang="en-US" sz="1200" dirty="0"/>
              <a:t>チラシやポスターはどのようなときに有効だろうか？</a:t>
            </a:r>
            <a:endParaRPr kumimoji="1" lang="en-US" altLang="ja-JP" dirty="0"/>
          </a:p>
          <a:p>
            <a:r>
              <a:rPr kumimoji="1" lang="ja-JP" altLang="en-US" dirty="0"/>
              <a:t>チラシ：直接顔を見て、こちら側が求める人に情報を知らせたいとき。</a:t>
            </a:r>
            <a:endParaRPr kumimoji="1" lang="en-US" altLang="ja-JP" dirty="0"/>
          </a:p>
          <a:p>
            <a:r>
              <a:rPr kumimoji="1" lang="ja-JP" altLang="en-US" dirty="0"/>
              <a:t>ポスター：不特定多数の人に情報を知らせたいとき。</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sz="1200" dirty="0"/>
              <a:t>イラストに描かれている以外で、どのような方法で勧誘する方法が適切か？</a:t>
            </a:r>
            <a:endParaRPr kumimoji="1" lang="en-US" altLang="ja-JP" dirty="0"/>
          </a:p>
          <a:p>
            <a:r>
              <a:rPr kumimoji="1" lang="ja-JP" altLang="en-US" dirty="0"/>
              <a:t>体験入部を企画する。新入生の教室に行き、チラシを配る。</a:t>
            </a:r>
          </a:p>
          <a:p>
            <a:endParaRPr kumimoji="1" lang="ja-JP" altLang="en-US" dirty="0"/>
          </a:p>
        </p:txBody>
      </p:sp>
      <p:sp>
        <p:nvSpPr>
          <p:cNvPr id="4" name="スライド番号プレースホルダー 3"/>
          <p:cNvSpPr>
            <a:spLocks noGrp="1"/>
          </p:cNvSpPr>
          <p:nvPr>
            <p:ph type="sldNum" sz="quarter" idx="5"/>
          </p:nvPr>
        </p:nvSpPr>
        <p:spPr/>
        <p:txBody>
          <a:bodyPr/>
          <a:lstStyle/>
          <a:p>
            <a:fld id="{02F715B4-E616-4605-9386-C2F84B523D1C}" type="slidenum">
              <a:rPr kumimoji="1" lang="ja-JP" altLang="en-US" smtClean="0"/>
              <a:t>3</a:t>
            </a:fld>
            <a:endParaRPr kumimoji="1" lang="ja-JP" altLang="en-US"/>
          </a:p>
        </p:txBody>
      </p:sp>
    </p:spTree>
    <p:extLst>
      <p:ext uri="{BB962C8B-B14F-4D97-AF65-F5344CB8AC3E}">
        <p14:creationId xmlns:p14="http://schemas.microsoft.com/office/powerpoint/2010/main" val="783015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＜模範解答例＞</a:t>
            </a:r>
            <a:endParaRPr kumimoji="1" lang="en-US" altLang="ja-JP" dirty="0"/>
          </a:p>
          <a:p>
            <a:r>
              <a:rPr kumimoji="1" lang="ja-JP" altLang="en-US" dirty="0"/>
              <a:t>なぜ</a:t>
            </a:r>
            <a:r>
              <a:rPr kumimoji="1" lang="en-US" altLang="ja-JP" dirty="0"/>
              <a:t>2</a:t>
            </a:r>
            <a:r>
              <a:rPr kumimoji="1" lang="ja-JP" altLang="en-US" dirty="0"/>
              <a:t>人しか？：部員募集の告知をするチラシを配る場所やタイミング、相手が悪かった。ポスターに具体的な情報がなく、活動の内容がイメージしにくかった。説明会の場所・日時がわからなかった。</a:t>
            </a:r>
            <a:endParaRPr kumimoji="1" lang="en-US" altLang="ja-JP" dirty="0"/>
          </a:p>
          <a:p>
            <a:endParaRPr kumimoji="1" lang="en-US" altLang="ja-JP" dirty="0"/>
          </a:p>
          <a:p>
            <a:r>
              <a:rPr kumimoji="1" lang="ja-JP" altLang="en-US" dirty="0"/>
              <a:t>多くの人に来てもらうために：説明会に参加しようと思った理由。他にも興味を持ってくれそうな人を知っているか。</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02F715B4-E616-4605-9386-C2F84B523D1C}" type="slidenum">
              <a:rPr kumimoji="1" lang="ja-JP" altLang="en-US" smtClean="0"/>
              <a:t>4</a:t>
            </a:fld>
            <a:endParaRPr kumimoji="1" lang="ja-JP" altLang="en-US"/>
          </a:p>
        </p:txBody>
      </p:sp>
    </p:spTree>
    <p:extLst>
      <p:ext uri="{BB962C8B-B14F-4D97-AF65-F5344CB8AC3E}">
        <p14:creationId xmlns:p14="http://schemas.microsoft.com/office/powerpoint/2010/main" val="1501186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＜模範解答例＞</a:t>
            </a:r>
            <a:endParaRPr kumimoji="1" lang="en-US" altLang="ja-JP" dirty="0"/>
          </a:p>
          <a:p>
            <a:pPr marL="0" indent="0">
              <a:buNone/>
            </a:pPr>
            <a:r>
              <a:rPr kumimoji="1" lang="ja-JP" altLang="en-US" dirty="0"/>
              <a:t>１　問題の定義をはっきりさせ、どのような状態を目指して問題解決を行うのかについて具体的な目標を決める。複数人で解決をはかる場合は、それらを共有する。</a:t>
            </a:r>
            <a:endParaRPr kumimoji="1" lang="en-US" altLang="ja-JP" dirty="0"/>
          </a:p>
          <a:p>
            <a:pPr marL="0" indent="0">
              <a:buNone/>
            </a:pPr>
            <a:r>
              <a:rPr kumimoji="1" lang="ja-JP" altLang="en-US" dirty="0"/>
              <a:t>２　ターゲットを明確にし、その人たちに伝わりやすい方法を選択する。いつ、どこで、どのように伝えるのかについて、考える。</a:t>
            </a:r>
            <a:endParaRPr kumimoji="1" lang="en-US" altLang="ja-JP" dirty="0"/>
          </a:p>
          <a:p>
            <a:pPr marL="0" indent="0">
              <a:buNone/>
            </a:pPr>
            <a:r>
              <a:rPr kumimoji="1" lang="ja-JP" altLang="en-US" dirty="0"/>
              <a:t>３　目標が達成できたかどうかを確認する。目標が達成できなかった場合は、どうすれば達成できるのかをアンケートやインタビューを通して確認する。目標が達成できた場合は、うまくいった要因は何かを振り返り、確認する。</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02F715B4-E616-4605-9386-C2F84B523D1C}" type="slidenum">
              <a:rPr kumimoji="1" lang="ja-JP" altLang="en-US" smtClean="0"/>
              <a:t>5</a:t>
            </a:fld>
            <a:endParaRPr kumimoji="1" lang="ja-JP" altLang="en-US"/>
          </a:p>
        </p:txBody>
      </p:sp>
    </p:spTree>
    <p:extLst>
      <p:ext uri="{BB962C8B-B14F-4D97-AF65-F5344CB8AC3E}">
        <p14:creationId xmlns:p14="http://schemas.microsoft.com/office/powerpoint/2010/main" val="4059387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62CE9-710D-4282-9083-C53846379C71}"/>
              </a:ext>
            </a:extLst>
          </p:cNvPr>
          <p:cNvSpPr>
            <a:spLocks noGrp="1"/>
          </p:cNvSpPr>
          <p:nvPr>
            <p:ph type="title"/>
          </p:nvPr>
        </p:nvSpPr>
        <p:spPr>
          <a:xfrm>
            <a:off x="395288" y="0"/>
            <a:ext cx="7344000" cy="1044000"/>
          </a:xfrm>
        </p:spPr>
        <p:txBody>
          <a:bodyPr/>
          <a:lstStyle>
            <a:lvl1pPr marL="406800" indent="-406800">
              <a:defRPr/>
            </a:lvl1pPr>
          </a:lstStyle>
          <a:p>
            <a:r>
              <a:rPr kumimoji="1" lang="ja-JP" altLang="en-US" dirty="0"/>
              <a:t>マスター タイトルの書式設定</a:t>
            </a:r>
          </a:p>
        </p:txBody>
      </p:sp>
      <p:sp>
        <p:nvSpPr>
          <p:cNvPr id="3" name="スライド番号プレースホルダー 2">
            <a:extLst>
              <a:ext uri="{FF2B5EF4-FFF2-40B4-BE49-F238E27FC236}">
                <a16:creationId xmlns:a16="http://schemas.microsoft.com/office/drawing/2014/main" id="{25B27700-0C3B-4829-B119-91458B5048AB}"/>
              </a:ext>
            </a:extLst>
          </p:cNvPr>
          <p:cNvSpPr>
            <a:spLocks noGrp="1"/>
          </p:cNvSpPr>
          <p:nvPr>
            <p:ph type="sldNum" sz="quarter" idx="10"/>
          </p:nvPr>
        </p:nvSpPr>
        <p:spPr/>
        <p:txBody>
          <a:bodyPr lIns="0" rIns="0"/>
          <a:lstStyle/>
          <a:p>
            <a:fld id="{6377744E-7BAD-45ED-8AC8-4CEF49569F4D}" type="slidenum">
              <a:rPr kumimoji="1" lang="ja-JP" altLang="en-US" smtClean="0"/>
              <a:pPr/>
              <a:t>‹#›</a:t>
            </a:fld>
            <a:endParaRPr kumimoji="1" lang="ja-JP" altLang="en-US" dirty="0"/>
          </a:p>
        </p:txBody>
      </p:sp>
      <p:sp>
        <p:nvSpPr>
          <p:cNvPr id="8" name="テキスト プレースホルダー 7">
            <a:extLst>
              <a:ext uri="{FF2B5EF4-FFF2-40B4-BE49-F238E27FC236}">
                <a16:creationId xmlns:a16="http://schemas.microsoft.com/office/drawing/2014/main" id="{35A6E5B6-6132-499A-942B-97237F197BED}"/>
              </a:ext>
            </a:extLst>
          </p:cNvPr>
          <p:cNvSpPr>
            <a:spLocks noGrp="1"/>
          </p:cNvSpPr>
          <p:nvPr>
            <p:ph type="body" sz="quarter" idx="11"/>
          </p:nvPr>
        </p:nvSpPr>
        <p:spPr>
          <a:xfrm>
            <a:off x="395287" y="1211263"/>
            <a:ext cx="6444000" cy="424732"/>
          </a:xfrm>
          <a:prstGeom prst="rect">
            <a:avLst/>
          </a:prstGeom>
        </p:spPr>
        <p:txBody>
          <a:bodyPr lIns="0" rIns="0">
            <a:spAutoFit/>
          </a:bodyPr>
          <a:lstStyle>
            <a:lvl1pPr marL="0" indent="0">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マスター テキストの書式設定</a:t>
            </a:r>
          </a:p>
        </p:txBody>
      </p:sp>
      <p:sp>
        <p:nvSpPr>
          <p:cNvPr id="9" name="テキスト プレースホルダー 7">
            <a:extLst>
              <a:ext uri="{FF2B5EF4-FFF2-40B4-BE49-F238E27FC236}">
                <a16:creationId xmlns:a16="http://schemas.microsoft.com/office/drawing/2014/main" id="{C4B17716-4C32-40B8-B764-748BC746A5F1}"/>
              </a:ext>
            </a:extLst>
          </p:cNvPr>
          <p:cNvSpPr>
            <a:spLocks noGrp="1"/>
          </p:cNvSpPr>
          <p:nvPr>
            <p:ph type="body" sz="quarter" idx="12" hasCustomPrompt="1"/>
          </p:nvPr>
        </p:nvSpPr>
        <p:spPr>
          <a:xfrm>
            <a:off x="6496051" y="1108075"/>
            <a:ext cx="2252662" cy="424732"/>
          </a:xfrm>
          <a:prstGeom prst="rect">
            <a:avLst/>
          </a:prstGeom>
        </p:spPr>
        <p:txBody>
          <a:bodyPr wrap="square" lIns="0" rIns="0">
            <a:spAutoFit/>
          </a:bodyPr>
          <a:lstStyle>
            <a:lvl1pPr marL="0" indent="0" algn="r">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第〓章第〓節</a:t>
            </a:r>
          </a:p>
        </p:txBody>
      </p:sp>
      <p:sp>
        <p:nvSpPr>
          <p:cNvPr id="10" name="テキスト プレースホルダー 7">
            <a:extLst>
              <a:ext uri="{FF2B5EF4-FFF2-40B4-BE49-F238E27FC236}">
                <a16:creationId xmlns:a16="http://schemas.microsoft.com/office/drawing/2014/main" id="{EDCBAA65-C8FE-425D-B151-A76743B11424}"/>
              </a:ext>
            </a:extLst>
          </p:cNvPr>
          <p:cNvSpPr>
            <a:spLocks noGrp="1"/>
          </p:cNvSpPr>
          <p:nvPr>
            <p:ph type="body" sz="quarter" idx="13" hasCustomPrompt="1"/>
          </p:nvPr>
        </p:nvSpPr>
        <p:spPr>
          <a:xfrm>
            <a:off x="7739288" y="324000"/>
            <a:ext cx="1009424" cy="424732"/>
          </a:xfrm>
          <a:prstGeom prst="rect">
            <a:avLst/>
          </a:prstGeom>
        </p:spPr>
        <p:txBody>
          <a:bodyPr wrap="square" lIns="0" rIns="0">
            <a:spAutoFit/>
          </a:bodyPr>
          <a:lstStyle>
            <a:lvl1pPr marL="0" indent="0" algn="ctr">
              <a:buFontTx/>
              <a:buNone/>
              <a:defRPr sz="2400">
                <a:solidFill>
                  <a:schemeClr val="accent2"/>
                </a:solidFill>
                <a:latin typeface="Arial" panose="020B0604020202020204" pitchFamily="34" charset="0"/>
                <a:cs typeface="Arial" panose="020B0604020202020204" pitchFamily="34" charset="0"/>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en-US" altLang="ja-JP" dirty="0"/>
              <a:t>p.000</a:t>
            </a:r>
          </a:p>
        </p:txBody>
      </p:sp>
      <p:cxnSp>
        <p:nvCxnSpPr>
          <p:cNvPr id="7" name="直線コネクタ 6">
            <a:extLst>
              <a:ext uri="{FF2B5EF4-FFF2-40B4-BE49-F238E27FC236}">
                <a16:creationId xmlns:a16="http://schemas.microsoft.com/office/drawing/2014/main" id="{515BE422-7E5D-4E12-A437-1C94C43CF7B9}"/>
              </a:ext>
            </a:extLst>
          </p:cNvPr>
          <p:cNvCxnSpPr/>
          <p:nvPr userDrawn="1"/>
        </p:nvCxnSpPr>
        <p:spPr>
          <a:xfrm>
            <a:off x="-1" y="1663908"/>
            <a:ext cx="6840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653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62CE9-710D-4282-9083-C53846379C71}"/>
              </a:ext>
            </a:extLst>
          </p:cNvPr>
          <p:cNvSpPr>
            <a:spLocks noGrp="1"/>
          </p:cNvSpPr>
          <p:nvPr>
            <p:ph type="title"/>
          </p:nvPr>
        </p:nvSpPr>
        <p:spPr>
          <a:xfrm>
            <a:off x="1440000" y="0"/>
            <a:ext cx="6270411" cy="1044000"/>
          </a:xfrm>
        </p:spPr>
        <p:txBody>
          <a:bodyPr/>
          <a:lstStyle>
            <a:lvl1pPr marL="406800" indent="-406800">
              <a:defRPr/>
            </a:lvl1pPr>
          </a:lstStyle>
          <a:p>
            <a:r>
              <a:rPr kumimoji="1" lang="ja-JP" altLang="en-US" dirty="0"/>
              <a:t>マスター タイトルの書式設定</a:t>
            </a:r>
          </a:p>
        </p:txBody>
      </p:sp>
      <p:sp>
        <p:nvSpPr>
          <p:cNvPr id="3" name="スライド番号プレースホルダー 2">
            <a:extLst>
              <a:ext uri="{FF2B5EF4-FFF2-40B4-BE49-F238E27FC236}">
                <a16:creationId xmlns:a16="http://schemas.microsoft.com/office/drawing/2014/main" id="{25B27700-0C3B-4829-B119-91458B5048AB}"/>
              </a:ext>
            </a:extLst>
          </p:cNvPr>
          <p:cNvSpPr>
            <a:spLocks noGrp="1"/>
          </p:cNvSpPr>
          <p:nvPr>
            <p:ph type="sldNum" sz="quarter" idx="10"/>
          </p:nvPr>
        </p:nvSpPr>
        <p:spPr/>
        <p:txBody>
          <a:bodyPr lIns="0" rIns="0"/>
          <a:lstStyle/>
          <a:p>
            <a:fld id="{6377744E-7BAD-45ED-8AC8-4CEF49569F4D}" type="slidenum">
              <a:rPr kumimoji="1" lang="ja-JP" altLang="en-US" smtClean="0"/>
              <a:pPr/>
              <a:t>‹#›</a:t>
            </a:fld>
            <a:endParaRPr kumimoji="1" lang="ja-JP" altLang="en-US" dirty="0"/>
          </a:p>
        </p:txBody>
      </p:sp>
      <p:sp>
        <p:nvSpPr>
          <p:cNvPr id="8" name="テキスト プレースホルダー 7">
            <a:extLst>
              <a:ext uri="{FF2B5EF4-FFF2-40B4-BE49-F238E27FC236}">
                <a16:creationId xmlns:a16="http://schemas.microsoft.com/office/drawing/2014/main" id="{35A6E5B6-6132-499A-942B-97237F197BED}"/>
              </a:ext>
            </a:extLst>
          </p:cNvPr>
          <p:cNvSpPr>
            <a:spLocks noGrp="1"/>
          </p:cNvSpPr>
          <p:nvPr>
            <p:ph type="body" sz="quarter" idx="11"/>
          </p:nvPr>
        </p:nvSpPr>
        <p:spPr>
          <a:xfrm>
            <a:off x="395287" y="1211263"/>
            <a:ext cx="6444000" cy="424732"/>
          </a:xfrm>
          <a:prstGeom prst="rect">
            <a:avLst/>
          </a:prstGeom>
        </p:spPr>
        <p:txBody>
          <a:bodyPr lIns="0" rIns="0">
            <a:spAutoFit/>
          </a:bodyPr>
          <a:lstStyle>
            <a:lvl1pPr marL="0" indent="0">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マスター テキストの書式設定</a:t>
            </a:r>
          </a:p>
        </p:txBody>
      </p:sp>
      <p:sp>
        <p:nvSpPr>
          <p:cNvPr id="9" name="テキスト プレースホルダー 7">
            <a:extLst>
              <a:ext uri="{FF2B5EF4-FFF2-40B4-BE49-F238E27FC236}">
                <a16:creationId xmlns:a16="http://schemas.microsoft.com/office/drawing/2014/main" id="{C4B17716-4C32-40B8-B764-748BC746A5F1}"/>
              </a:ext>
            </a:extLst>
          </p:cNvPr>
          <p:cNvSpPr>
            <a:spLocks noGrp="1"/>
          </p:cNvSpPr>
          <p:nvPr>
            <p:ph type="body" sz="quarter" idx="12" hasCustomPrompt="1"/>
          </p:nvPr>
        </p:nvSpPr>
        <p:spPr>
          <a:xfrm>
            <a:off x="6496051" y="1108075"/>
            <a:ext cx="2252662" cy="424732"/>
          </a:xfrm>
          <a:prstGeom prst="rect">
            <a:avLst/>
          </a:prstGeom>
        </p:spPr>
        <p:txBody>
          <a:bodyPr wrap="square" lIns="0" rIns="0">
            <a:spAutoFit/>
          </a:bodyPr>
          <a:lstStyle>
            <a:lvl1pPr marL="0" indent="0" algn="r">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第〓章第〓節</a:t>
            </a:r>
          </a:p>
        </p:txBody>
      </p:sp>
      <p:sp>
        <p:nvSpPr>
          <p:cNvPr id="10" name="テキスト プレースホルダー 7">
            <a:extLst>
              <a:ext uri="{FF2B5EF4-FFF2-40B4-BE49-F238E27FC236}">
                <a16:creationId xmlns:a16="http://schemas.microsoft.com/office/drawing/2014/main" id="{EDCBAA65-C8FE-425D-B151-A76743B11424}"/>
              </a:ext>
            </a:extLst>
          </p:cNvPr>
          <p:cNvSpPr>
            <a:spLocks noGrp="1"/>
          </p:cNvSpPr>
          <p:nvPr>
            <p:ph type="body" sz="quarter" idx="13" hasCustomPrompt="1"/>
          </p:nvPr>
        </p:nvSpPr>
        <p:spPr>
          <a:xfrm>
            <a:off x="7739288" y="324000"/>
            <a:ext cx="1009424" cy="424732"/>
          </a:xfrm>
          <a:prstGeom prst="rect">
            <a:avLst/>
          </a:prstGeom>
        </p:spPr>
        <p:txBody>
          <a:bodyPr wrap="square" lIns="0" rIns="0">
            <a:spAutoFit/>
          </a:bodyPr>
          <a:lstStyle>
            <a:lvl1pPr marL="0" indent="0" algn="ctr">
              <a:buFontTx/>
              <a:buNone/>
              <a:defRPr sz="2400">
                <a:solidFill>
                  <a:schemeClr val="accent2"/>
                </a:solidFill>
                <a:latin typeface="Arial" panose="020B0604020202020204" pitchFamily="34" charset="0"/>
                <a:cs typeface="Arial" panose="020B0604020202020204" pitchFamily="34" charset="0"/>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en-US" altLang="ja-JP" dirty="0"/>
              <a:t>p.000</a:t>
            </a:r>
          </a:p>
        </p:txBody>
      </p:sp>
      <p:cxnSp>
        <p:nvCxnSpPr>
          <p:cNvPr id="7" name="直線コネクタ 6">
            <a:extLst>
              <a:ext uri="{FF2B5EF4-FFF2-40B4-BE49-F238E27FC236}">
                <a16:creationId xmlns:a16="http://schemas.microsoft.com/office/drawing/2014/main" id="{515BE422-7E5D-4E12-A437-1C94C43CF7B9}"/>
              </a:ext>
            </a:extLst>
          </p:cNvPr>
          <p:cNvCxnSpPr/>
          <p:nvPr userDrawn="1"/>
        </p:nvCxnSpPr>
        <p:spPr>
          <a:xfrm>
            <a:off x="-1" y="1663908"/>
            <a:ext cx="6840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8D93B9D6-8FC8-4C5D-824F-380FBE3D31FA}"/>
              </a:ext>
            </a:extLst>
          </p:cNvPr>
          <p:cNvSpPr/>
          <p:nvPr userDrawn="1"/>
        </p:nvSpPr>
        <p:spPr>
          <a:xfrm>
            <a:off x="0" y="198000"/>
            <a:ext cx="1332089" cy="648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プレースホルダ 1">
            <a:extLst>
              <a:ext uri="{FF2B5EF4-FFF2-40B4-BE49-F238E27FC236}">
                <a16:creationId xmlns:a16="http://schemas.microsoft.com/office/drawing/2014/main" id="{80A3B48A-17F9-4F78-9E59-8AA4544BCB28}"/>
              </a:ext>
            </a:extLst>
          </p:cNvPr>
          <p:cNvSpPr txBox="1">
            <a:spLocks/>
          </p:cNvSpPr>
          <p:nvPr userDrawn="1"/>
        </p:nvSpPr>
        <p:spPr bwMode="auto">
          <a:xfrm>
            <a:off x="395288" y="198001"/>
            <a:ext cx="936802" cy="64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72000" rIns="0" bIns="36000" numCol="1" anchor="ctr" anchorCtr="0" compatLnSpc="1">
            <a:prstTxWarp prst="textNoShape">
              <a:avLst/>
            </a:prstTxWarp>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dirty="0">
                <a:ln>
                  <a:noFill/>
                </a:ln>
                <a:solidFill>
                  <a:schemeClr val="accent2"/>
                </a:solidFill>
                <a:effectLst/>
                <a:uLnTx/>
                <a:uFillTx/>
                <a:latin typeface="Calibri"/>
                <a:ea typeface="ＭＳ Ｐゴシック" panose="020B0600070205080204" pitchFamily="50" charset="-128"/>
                <a:cs typeface="+mj-cs"/>
              </a:rPr>
              <a:t>TRY</a:t>
            </a:r>
            <a:endParaRPr kumimoji="1" lang="ja-JP" altLang="en-US" sz="3200" b="0" i="0" u="none" strike="noStrike" kern="1200" cap="none" spc="0" normalizeH="0" baseline="0" noProof="0" dirty="0">
              <a:ln>
                <a:noFill/>
              </a:ln>
              <a:solidFill>
                <a:schemeClr val="accent2"/>
              </a:solidFill>
              <a:effectLst/>
              <a:uLnTx/>
              <a:uFillTx/>
              <a:latin typeface="Calibri"/>
              <a:ea typeface="ＭＳ Ｐゴシック" panose="020B0600070205080204" pitchFamily="50" charset="-128"/>
              <a:cs typeface="+mj-cs"/>
            </a:endParaRPr>
          </a:p>
        </p:txBody>
      </p:sp>
    </p:spTree>
    <p:extLst>
      <p:ext uri="{BB962C8B-B14F-4D97-AF65-F5344CB8AC3E}">
        <p14:creationId xmlns:p14="http://schemas.microsoft.com/office/powerpoint/2010/main" val="326022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62CE9-710D-4282-9083-C53846379C71}"/>
              </a:ext>
            </a:extLst>
          </p:cNvPr>
          <p:cNvSpPr>
            <a:spLocks noGrp="1"/>
          </p:cNvSpPr>
          <p:nvPr>
            <p:ph type="title"/>
          </p:nvPr>
        </p:nvSpPr>
        <p:spPr>
          <a:xfrm>
            <a:off x="1440000" y="0"/>
            <a:ext cx="6270411" cy="1044000"/>
          </a:xfrm>
        </p:spPr>
        <p:txBody>
          <a:bodyPr/>
          <a:lstStyle>
            <a:lvl1pPr marL="406800" indent="-406800">
              <a:defRPr/>
            </a:lvl1pPr>
          </a:lstStyle>
          <a:p>
            <a:r>
              <a:rPr kumimoji="1" lang="ja-JP" altLang="en-US" dirty="0"/>
              <a:t>マスター タイトルの書式設定</a:t>
            </a:r>
          </a:p>
        </p:txBody>
      </p:sp>
      <p:sp>
        <p:nvSpPr>
          <p:cNvPr id="3" name="スライド番号プレースホルダー 2">
            <a:extLst>
              <a:ext uri="{FF2B5EF4-FFF2-40B4-BE49-F238E27FC236}">
                <a16:creationId xmlns:a16="http://schemas.microsoft.com/office/drawing/2014/main" id="{25B27700-0C3B-4829-B119-91458B5048AB}"/>
              </a:ext>
            </a:extLst>
          </p:cNvPr>
          <p:cNvSpPr>
            <a:spLocks noGrp="1"/>
          </p:cNvSpPr>
          <p:nvPr>
            <p:ph type="sldNum" sz="quarter" idx="10"/>
          </p:nvPr>
        </p:nvSpPr>
        <p:spPr/>
        <p:txBody>
          <a:bodyPr lIns="0" rIns="0"/>
          <a:lstStyle/>
          <a:p>
            <a:fld id="{6377744E-7BAD-45ED-8AC8-4CEF49569F4D}" type="slidenum">
              <a:rPr kumimoji="1" lang="ja-JP" altLang="en-US" smtClean="0"/>
              <a:pPr/>
              <a:t>‹#›</a:t>
            </a:fld>
            <a:endParaRPr kumimoji="1" lang="ja-JP" altLang="en-US" dirty="0"/>
          </a:p>
        </p:txBody>
      </p:sp>
      <p:sp>
        <p:nvSpPr>
          <p:cNvPr id="9" name="テキスト プレースホルダー 7">
            <a:extLst>
              <a:ext uri="{FF2B5EF4-FFF2-40B4-BE49-F238E27FC236}">
                <a16:creationId xmlns:a16="http://schemas.microsoft.com/office/drawing/2014/main" id="{C4B17716-4C32-40B8-B764-748BC746A5F1}"/>
              </a:ext>
            </a:extLst>
          </p:cNvPr>
          <p:cNvSpPr>
            <a:spLocks noGrp="1"/>
          </p:cNvSpPr>
          <p:nvPr>
            <p:ph type="body" sz="quarter" idx="12" hasCustomPrompt="1"/>
          </p:nvPr>
        </p:nvSpPr>
        <p:spPr>
          <a:xfrm>
            <a:off x="6496051" y="1108075"/>
            <a:ext cx="2252662" cy="424732"/>
          </a:xfrm>
          <a:prstGeom prst="rect">
            <a:avLst/>
          </a:prstGeom>
        </p:spPr>
        <p:txBody>
          <a:bodyPr wrap="square" lIns="0" rIns="0">
            <a:spAutoFit/>
          </a:bodyPr>
          <a:lstStyle>
            <a:lvl1pPr marL="0" indent="0" algn="r">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第〓章第〓節</a:t>
            </a:r>
          </a:p>
        </p:txBody>
      </p:sp>
      <p:sp>
        <p:nvSpPr>
          <p:cNvPr id="10" name="テキスト プレースホルダー 7">
            <a:extLst>
              <a:ext uri="{FF2B5EF4-FFF2-40B4-BE49-F238E27FC236}">
                <a16:creationId xmlns:a16="http://schemas.microsoft.com/office/drawing/2014/main" id="{EDCBAA65-C8FE-425D-B151-A76743B11424}"/>
              </a:ext>
            </a:extLst>
          </p:cNvPr>
          <p:cNvSpPr>
            <a:spLocks noGrp="1"/>
          </p:cNvSpPr>
          <p:nvPr>
            <p:ph type="body" sz="quarter" idx="13" hasCustomPrompt="1"/>
          </p:nvPr>
        </p:nvSpPr>
        <p:spPr>
          <a:xfrm>
            <a:off x="7739288" y="324000"/>
            <a:ext cx="1009424" cy="424732"/>
          </a:xfrm>
          <a:prstGeom prst="rect">
            <a:avLst/>
          </a:prstGeom>
        </p:spPr>
        <p:txBody>
          <a:bodyPr wrap="square" lIns="0" rIns="0">
            <a:spAutoFit/>
          </a:bodyPr>
          <a:lstStyle>
            <a:lvl1pPr marL="0" indent="0" algn="ctr">
              <a:buFontTx/>
              <a:buNone/>
              <a:defRPr sz="2400">
                <a:solidFill>
                  <a:schemeClr val="accent2"/>
                </a:solidFill>
                <a:latin typeface="Arial" panose="020B0604020202020204" pitchFamily="34" charset="0"/>
                <a:cs typeface="Arial" panose="020B0604020202020204" pitchFamily="34" charset="0"/>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en-US" altLang="ja-JP" dirty="0"/>
              <a:t>p.000</a:t>
            </a:r>
          </a:p>
        </p:txBody>
      </p:sp>
      <p:sp>
        <p:nvSpPr>
          <p:cNvPr id="11" name="正方形/長方形 10">
            <a:extLst>
              <a:ext uri="{FF2B5EF4-FFF2-40B4-BE49-F238E27FC236}">
                <a16:creationId xmlns:a16="http://schemas.microsoft.com/office/drawing/2014/main" id="{8D93B9D6-8FC8-4C5D-824F-380FBE3D31FA}"/>
              </a:ext>
            </a:extLst>
          </p:cNvPr>
          <p:cNvSpPr/>
          <p:nvPr userDrawn="1"/>
        </p:nvSpPr>
        <p:spPr>
          <a:xfrm>
            <a:off x="0" y="198000"/>
            <a:ext cx="1332089" cy="648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プレースホルダ 1">
            <a:extLst>
              <a:ext uri="{FF2B5EF4-FFF2-40B4-BE49-F238E27FC236}">
                <a16:creationId xmlns:a16="http://schemas.microsoft.com/office/drawing/2014/main" id="{80A3B48A-17F9-4F78-9E59-8AA4544BCB28}"/>
              </a:ext>
            </a:extLst>
          </p:cNvPr>
          <p:cNvSpPr txBox="1">
            <a:spLocks/>
          </p:cNvSpPr>
          <p:nvPr userDrawn="1"/>
        </p:nvSpPr>
        <p:spPr bwMode="auto">
          <a:xfrm>
            <a:off x="395288" y="198001"/>
            <a:ext cx="936802" cy="64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72000" rIns="0" bIns="36000" numCol="1" anchor="ctr" anchorCtr="0" compatLnSpc="1">
            <a:prstTxWarp prst="textNoShape">
              <a:avLst/>
            </a:prstTxWarp>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dirty="0">
                <a:ln>
                  <a:noFill/>
                </a:ln>
                <a:solidFill>
                  <a:schemeClr val="accent2"/>
                </a:solidFill>
                <a:effectLst/>
                <a:uLnTx/>
                <a:uFillTx/>
                <a:latin typeface="Calibri"/>
                <a:ea typeface="ＭＳ Ｐゴシック" panose="020B0600070205080204" pitchFamily="50" charset="-128"/>
                <a:cs typeface="+mj-cs"/>
              </a:rPr>
              <a:t>TRY</a:t>
            </a:r>
            <a:endParaRPr kumimoji="1" lang="ja-JP" altLang="en-US" sz="3200" b="0" i="0" u="none" strike="noStrike" kern="1200" cap="none" spc="0" normalizeH="0" baseline="0" noProof="0" dirty="0">
              <a:ln>
                <a:noFill/>
              </a:ln>
              <a:solidFill>
                <a:schemeClr val="accent2"/>
              </a:solidFill>
              <a:effectLst/>
              <a:uLnTx/>
              <a:uFillTx/>
              <a:latin typeface="Calibri"/>
              <a:ea typeface="ＭＳ Ｐゴシック" panose="020B0600070205080204" pitchFamily="50" charset="-128"/>
              <a:cs typeface="+mj-cs"/>
            </a:endParaRPr>
          </a:p>
        </p:txBody>
      </p:sp>
    </p:spTree>
    <p:extLst>
      <p:ext uri="{BB962C8B-B14F-4D97-AF65-F5344CB8AC3E}">
        <p14:creationId xmlns:p14="http://schemas.microsoft.com/office/powerpoint/2010/main" val="2915270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62CE9-710D-4282-9083-C53846379C71}"/>
              </a:ext>
            </a:extLst>
          </p:cNvPr>
          <p:cNvSpPr>
            <a:spLocks noGrp="1"/>
          </p:cNvSpPr>
          <p:nvPr>
            <p:ph type="title"/>
          </p:nvPr>
        </p:nvSpPr>
        <p:spPr>
          <a:xfrm>
            <a:off x="1872000" y="0"/>
            <a:ext cx="6270411" cy="1044000"/>
          </a:xfrm>
        </p:spPr>
        <p:txBody>
          <a:bodyPr/>
          <a:lstStyle>
            <a:lvl1pPr marL="406800" indent="-406800">
              <a:defRPr/>
            </a:lvl1pPr>
          </a:lstStyle>
          <a:p>
            <a:r>
              <a:rPr kumimoji="1" lang="ja-JP" altLang="en-US" dirty="0"/>
              <a:t>マスター タイトルの書式設定</a:t>
            </a:r>
          </a:p>
        </p:txBody>
      </p:sp>
      <p:sp>
        <p:nvSpPr>
          <p:cNvPr id="3" name="スライド番号プレースホルダー 2">
            <a:extLst>
              <a:ext uri="{FF2B5EF4-FFF2-40B4-BE49-F238E27FC236}">
                <a16:creationId xmlns:a16="http://schemas.microsoft.com/office/drawing/2014/main" id="{25B27700-0C3B-4829-B119-91458B5048AB}"/>
              </a:ext>
            </a:extLst>
          </p:cNvPr>
          <p:cNvSpPr>
            <a:spLocks noGrp="1"/>
          </p:cNvSpPr>
          <p:nvPr>
            <p:ph type="sldNum" sz="quarter" idx="10"/>
          </p:nvPr>
        </p:nvSpPr>
        <p:spPr/>
        <p:txBody>
          <a:bodyPr lIns="0" rIns="0"/>
          <a:lstStyle/>
          <a:p>
            <a:fld id="{6377744E-7BAD-45ED-8AC8-4CEF49569F4D}" type="slidenum">
              <a:rPr kumimoji="1" lang="ja-JP" altLang="en-US" smtClean="0"/>
              <a:pPr/>
              <a:t>‹#›</a:t>
            </a:fld>
            <a:endParaRPr kumimoji="1" lang="ja-JP" altLang="en-US" dirty="0"/>
          </a:p>
        </p:txBody>
      </p:sp>
      <p:sp>
        <p:nvSpPr>
          <p:cNvPr id="8" name="テキスト プレースホルダー 7">
            <a:extLst>
              <a:ext uri="{FF2B5EF4-FFF2-40B4-BE49-F238E27FC236}">
                <a16:creationId xmlns:a16="http://schemas.microsoft.com/office/drawing/2014/main" id="{35A6E5B6-6132-499A-942B-97237F197BED}"/>
              </a:ext>
            </a:extLst>
          </p:cNvPr>
          <p:cNvSpPr>
            <a:spLocks noGrp="1"/>
          </p:cNvSpPr>
          <p:nvPr>
            <p:ph type="body" sz="quarter" idx="11"/>
          </p:nvPr>
        </p:nvSpPr>
        <p:spPr>
          <a:xfrm>
            <a:off x="395287" y="1211263"/>
            <a:ext cx="6444000" cy="424732"/>
          </a:xfrm>
          <a:prstGeom prst="rect">
            <a:avLst/>
          </a:prstGeom>
        </p:spPr>
        <p:txBody>
          <a:bodyPr lIns="0" rIns="0">
            <a:spAutoFit/>
          </a:bodyPr>
          <a:lstStyle>
            <a:lvl1pPr marL="0" indent="0">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マスター テキストの書式設定</a:t>
            </a:r>
          </a:p>
        </p:txBody>
      </p:sp>
      <p:sp>
        <p:nvSpPr>
          <p:cNvPr id="9" name="テキスト プレースホルダー 7">
            <a:extLst>
              <a:ext uri="{FF2B5EF4-FFF2-40B4-BE49-F238E27FC236}">
                <a16:creationId xmlns:a16="http://schemas.microsoft.com/office/drawing/2014/main" id="{C4B17716-4C32-40B8-B764-748BC746A5F1}"/>
              </a:ext>
            </a:extLst>
          </p:cNvPr>
          <p:cNvSpPr>
            <a:spLocks noGrp="1"/>
          </p:cNvSpPr>
          <p:nvPr>
            <p:ph type="body" sz="quarter" idx="12" hasCustomPrompt="1"/>
          </p:nvPr>
        </p:nvSpPr>
        <p:spPr>
          <a:xfrm>
            <a:off x="6496051" y="1108075"/>
            <a:ext cx="2252662" cy="424732"/>
          </a:xfrm>
          <a:prstGeom prst="rect">
            <a:avLst/>
          </a:prstGeom>
        </p:spPr>
        <p:txBody>
          <a:bodyPr wrap="square" lIns="0" rIns="0">
            <a:spAutoFit/>
          </a:bodyPr>
          <a:lstStyle>
            <a:lvl1pPr marL="0" indent="0" algn="r">
              <a:buFontTx/>
              <a:buNone/>
              <a:defRPr sz="2400">
                <a:solidFill>
                  <a:schemeClr val="accent2"/>
                </a:solidFill>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ja-JP" altLang="en-US" dirty="0"/>
              <a:t>第〓章第〓節</a:t>
            </a:r>
          </a:p>
        </p:txBody>
      </p:sp>
      <p:sp>
        <p:nvSpPr>
          <p:cNvPr id="10" name="テキスト プレースホルダー 7">
            <a:extLst>
              <a:ext uri="{FF2B5EF4-FFF2-40B4-BE49-F238E27FC236}">
                <a16:creationId xmlns:a16="http://schemas.microsoft.com/office/drawing/2014/main" id="{EDCBAA65-C8FE-425D-B151-A76743B11424}"/>
              </a:ext>
            </a:extLst>
          </p:cNvPr>
          <p:cNvSpPr>
            <a:spLocks noGrp="1"/>
          </p:cNvSpPr>
          <p:nvPr>
            <p:ph type="body" sz="quarter" idx="13" hasCustomPrompt="1"/>
          </p:nvPr>
        </p:nvSpPr>
        <p:spPr>
          <a:xfrm>
            <a:off x="7739288" y="324000"/>
            <a:ext cx="1009424" cy="424732"/>
          </a:xfrm>
          <a:prstGeom prst="rect">
            <a:avLst/>
          </a:prstGeom>
        </p:spPr>
        <p:txBody>
          <a:bodyPr wrap="square" lIns="0" rIns="0">
            <a:spAutoFit/>
          </a:bodyPr>
          <a:lstStyle>
            <a:lvl1pPr marL="0" indent="0" algn="ctr">
              <a:buFontTx/>
              <a:buNone/>
              <a:defRPr sz="2400">
                <a:solidFill>
                  <a:schemeClr val="accent2"/>
                </a:solidFill>
                <a:latin typeface="Arial" panose="020B0604020202020204" pitchFamily="34" charset="0"/>
                <a:cs typeface="Arial" panose="020B0604020202020204" pitchFamily="34" charset="0"/>
              </a:defRPr>
            </a:lvl1pPr>
            <a:lvl2pPr>
              <a:buFontTx/>
              <a:buNone/>
              <a:defRPr sz="2400">
                <a:solidFill>
                  <a:schemeClr val="accent2"/>
                </a:solidFill>
              </a:defRPr>
            </a:lvl2pPr>
            <a:lvl3pPr>
              <a:buFontTx/>
              <a:buNone/>
              <a:defRPr sz="2400">
                <a:solidFill>
                  <a:schemeClr val="accent2"/>
                </a:solidFill>
              </a:defRPr>
            </a:lvl3pPr>
            <a:lvl4pPr marL="1371600" indent="0">
              <a:buFontTx/>
              <a:buNone/>
              <a:defRPr sz="2400">
                <a:solidFill>
                  <a:schemeClr val="accent2"/>
                </a:solidFill>
              </a:defRPr>
            </a:lvl4pPr>
            <a:lvl5pPr marL="1828800" indent="0">
              <a:buFontTx/>
              <a:buNone/>
              <a:defRPr sz="2400">
                <a:solidFill>
                  <a:schemeClr val="accent2"/>
                </a:solidFill>
              </a:defRPr>
            </a:lvl5pPr>
          </a:lstStyle>
          <a:p>
            <a:pPr lvl="0"/>
            <a:r>
              <a:rPr kumimoji="1" lang="en-US" altLang="ja-JP" dirty="0"/>
              <a:t>p.000</a:t>
            </a:r>
          </a:p>
        </p:txBody>
      </p:sp>
      <p:cxnSp>
        <p:nvCxnSpPr>
          <p:cNvPr id="7" name="直線コネクタ 6">
            <a:extLst>
              <a:ext uri="{FF2B5EF4-FFF2-40B4-BE49-F238E27FC236}">
                <a16:creationId xmlns:a16="http://schemas.microsoft.com/office/drawing/2014/main" id="{515BE422-7E5D-4E12-A437-1C94C43CF7B9}"/>
              </a:ext>
            </a:extLst>
          </p:cNvPr>
          <p:cNvCxnSpPr/>
          <p:nvPr userDrawn="1"/>
        </p:nvCxnSpPr>
        <p:spPr>
          <a:xfrm>
            <a:off x="-1" y="1663908"/>
            <a:ext cx="6840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8D93B9D6-8FC8-4C5D-824F-380FBE3D31FA}"/>
              </a:ext>
            </a:extLst>
          </p:cNvPr>
          <p:cNvSpPr/>
          <p:nvPr userDrawn="1"/>
        </p:nvSpPr>
        <p:spPr>
          <a:xfrm>
            <a:off x="-1" y="198000"/>
            <a:ext cx="1764000" cy="648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プレースホルダ 1">
            <a:extLst>
              <a:ext uri="{FF2B5EF4-FFF2-40B4-BE49-F238E27FC236}">
                <a16:creationId xmlns:a16="http://schemas.microsoft.com/office/drawing/2014/main" id="{80A3B48A-17F9-4F78-9E59-8AA4544BCB28}"/>
              </a:ext>
            </a:extLst>
          </p:cNvPr>
          <p:cNvSpPr txBox="1">
            <a:spLocks/>
          </p:cNvSpPr>
          <p:nvPr userDrawn="1"/>
        </p:nvSpPr>
        <p:spPr bwMode="auto">
          <a:xfrm>
            <a:off x="395288" y="198001"/>
            <a:ext cx="1080000" cy="64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72000" rIns="0" bIns="36000" numCol="1" anchor="ctr" anchorCtr="0" compatLnSpc="1">
            <a:prstTxWarp prst="textNoShape">
              <a:avLst/>
            </a:prstTxWarp>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dirty="0">
                <a:ln>
                  <a:noFill/>
                </a:ln>
                <a:solidFill>
                  <a:schemeClr val="accent2"/>
                </a:solidFill>
                <a:effectLst/>
                <a:uLnTx/>
                <a:uFillTx/>
                <a:latin typeface="Calibri"/>
                <a:ea typeface="ＭＳ Ｐゴシック" panose="020B0600070205080204" pitchFamily="50" charset="-128"/>
                <a:cs typeface="+mj-cs"/>
              </a:rPr>
              <a:t>GUIDE</a:t>
            </a:r>
          </a:p>
        </p:txBody>
      </p:sp>
      <p:sp>
        <p:nvSpPr>
          <p:cNvPr id="13" name="正方形/長方形 12">
            <a:extLst>
              <a:ext uri="{FF2B5EF4-FFF2-40B4-BE49-F238E27FC236}">
                <a16:creationId xmlns:a16="http://schemas.microsoft.com/office/drawing/2014/main" id="{88AAB90D-1B7D-492C-809A-763F0255A904}"/>
              </a:ext>
            </a:extLst>
          </p:cNvPr>
          <p:cNvSpPr/>
          <p:nvPr userDrawn="1"/>
        </p:nvSpPr>
        <p:spPr>
          <a:xfrm>
            <a:off x="-1" y="2250771"/>
            <a:ext cx="1764401" cy="648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23961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F8F857B4-0355-F442-AE51-8EB16ABF369B}"/>
              </a:ext>
            </a:extLst>
          </p:cNvPr>
          <p:cNvSpPr/>
          <p:nvPr userDrawn="1"/>
        </p:nvSpPr>
        <p:spPr>
          <a:xfrm>
            <a:off x="8604000" y="6501600"/>
            <a:ext cx="540000" cy="360000"/>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A9B56E12-D98B-7941-9968-DEE466D8D4BC}"/>
              </a:ext>
            </a:extLst>
          </p:cNvPr>
          <p:cNvSpPr/>
          <p:nvPr userDrawn="1"/>
        </p:nvSpPr>
        <p:spPr>
          <a:xfrm>
            <a:off x="0" y="0"/>
            <a:ext cx="9144002" cy="104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EC63F579-8D1B-8A4D-A3FF-AB4CBBA17297}"/>
              </a:ext>
            </a:extLst>
          </p:cNvPr>
          <p:cNvSpPr/>
          <p:nvPr userDrawn="1"/>
        </p:nvSpPr>
        <p:spPr>
          <a:xfrm>
            <a:off x="0" y="0"/>
            <a:ext cx="7757058" cy="1044000"/>
          </a:xfrm>
          <a:custGeom>
            <a:avLst/>
            <a:gdLst>
              <a:gd name="connsiteX0" fmla="*/ 0 w 7827964"/>
              <a:gd name="connsiteY0" fmla="*/ 0 h 1044000"/>
              <a:gd name="connsiteX1" fmla="*/ 7827964 w 7827964"/>
              <a:gd name="connsiteY1" fmla="*/ 0 h 1044000"/>
              <a:gd name="connsiteX2" fmla="*/ 7827964 w 7827964"/>
              <a:gd name="connsiteY2" fmla="*/ 1044000 h 1044000"/>
              <a:gd name="connsiteX3" fmla="*/ 0 w 7827964"/>
              <a:gd name="connsiteY3" fmla="*/ 1044000 h 1044000"/>
              <a:gd name="connsiteX4" fmla="*/ 0 w 7827964"/>
              <a:gd name="connsiteY4" fmla="*/ 0 h 1044000"/>
              <a:gd name="connsiteX0" fmla="*/ 0 w 7827964"/>
              <a:gd name="connsiteY0" fmla="*/ 0 h 1044000"/>
              <a:gd name="connsiteX1" fmla="*/ 7273328 w 7827964"/>
              <a:gd name="connsiteY1" fmla="*/ 0 h 1044000"/>
              <a:gd name="connsiteX2" fmla="*/ 7827964 w 7827964"/>
              <a:gd name="connsiteY2" fmla="*/ 1044000 h 1044000"/>
              <a:gd name="connsiteX3" fmla="*/ 0 w 7827964"/>
              <a:gd name="connsiteY3" fmla="*/ 1044000 h 1044000"/>
              <a:gd name="connsiteX4" fmla="*/ 0 w 7827964"/>
              <a:gd name="connsiteY4" fmla="*/ 0 h 104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7964" h="1044000">
                <a:moveTo>
                  <a:pt x="0" y="0"/>
                </a:moveTo>
                <a:lnTo>
                  <a:pt x="7273328" y="0"/>
                </a:lnTo>
                <a:lnTo>
                  <a:pt x="7827964" y="1044000"/>
                </a:lnTo>
                <a:lnTo>
                  <a:pt x="0" y="10440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プレースホルダー 4">
            <a:extLst>
              <a:ext uri="{FF2B5EF4-FFF2-40B4-BE49-F238E27FC236}">
                <a16:creationId xmlns:a16="http://schemas.microsoft.com/office/drawing/2014/main" id="{A83AA181-66EF-4AC2-8CB4-ED55370966D7}"/>
              </a:ext>
            </a:extLst>
          </p:cNvPr>
          <p:cNvSpPr>
            <a:spLocks noGrp="1"/>
          </p:cNvSpPr>
          <p:nvPr>
            <p:ph type="title"/>
          </p:nvPr>
        </p:nvSpPr>
        <p:spPr>
          <a:xfrm>
            <a:off x="395288" y="0"/>
            <a:ext cx="7361770" cy="1044000"/>
          </a:xfrm>
          <a:prstGeom prst="rect">
            <a:avLst/>
          </a:prstGeom>
        </p:spPr>
        <p:txBody>
          <a:bodyPr vert="horz" lIns="0" tIns="0" rIns="0" bIns="0" rtlCol="0" anchor="ctr">
            <a:noAutofit/>
          </a:bodyPr>
          <a:lstStyle/>
          <a:p>
            <a:r>
              <a:rPr kumimoji="1" lang="ja-JP" altLang="en-US" dirty="0"/>
              <a:t>マスター タイトルの書式設定</a:t>
            </a:r>
          </a:p>
        </p:txBody>
      </p:sp>
      <p:sp>
        <p:nvSpPr>
          <p:cNvPr id="7" name="スライド番号プレースホルダー 6">
            <a:extLst>
              <a:ext uri="{FF2B5EF4-FFF2-40B4-BE49-F238E27FC236}">
                <a16:creationId xmlns:a16="http://schemas.microsoft.com/office/drawing/2014/main" id="{7502784C-2238-4A8D-9733-5679B3C6C0CD}"/>
              </a:ext>
            </a:extLst>
          </p:cNvPr>
          <p:cNvSpPr>
            <a:spLocks noGrp="1"/>
          </p:cNvSpPr>
          <p:nvPr>
            <p:ph type="sldNum" sz="quarter" idx="4"/>
          </p:nvPr>
        </p:nvSpPr>
        <p:spPr>
          <a:xfrm>
            <a:off x="8604000" y="6492875"/>
            <a:ext cx="540000" cy="365125"/>
          </a:xfrm>
          <a:prstGeom prst="rect">
            <a:avLst/>
          </a:prstGeom>
        </p:spPr>
        <p:txBody>
          <a:bodyPr vert="horz" lIns="0" tIns="45720" rIns="0" bIns="45720" rtlCol="0" anchor="ctr"/>
          <a:lstStyle>
            <a:lvl1pPr algn="ctr">
              <a:defRPr sz="1700">
                <a:solidFill>
                  <a:schemeClr val="accent2"/>
                </a:solidFill>
                <a:latin typeface="Arial" panose="020B0604020202020204" pitchFamily="34" charset="0"/>
                <a:cs typeface="Arial" panose="020B0604020202020204" pitchFamily="34" charset="0"/>
              </a:defRPr>
            </a:lvl1pPr>
          </a:lstStyle>
          <a:p>
            <a:fld id="{6377744E-7BAD-45ED-8AC8-4CEF49569F4D}" type="slidenum">
              <a:rPr kumimoji="1" lang="ja-JP" altLang="en-US" smtClean="0"/>
              <a:pPr/>
              <a:t>‹#›</a:t>
            </a:fld>
            <a:endParaRPr kumimoji="1" lang="ja-JP" altLang="en-US" dirty="0"/>
          </a:p>
        </p:txBody>
      </p:sp>
    </p:spTree>
    <p:extLst>
      <p:ext uri="{BB962C8B-B14F-4D97-AF65-F5344CB8AC3E}">
        <p14:creationId xmlns:p14="http://schemas.microsoft.com/office/powerpoint/2010/main" val="28294553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5" r:id="rId3"/>
    <p:sldLayoutId id="2147483663" r:id="rId4"/>
  </p:sldLayoutIdLst>
  <p:hf hdr="0" ftr="0" dt="0"/>
  <p:txStyles>
    <p:titleStyle>
      <a:lvl1pPr marL="406800" indent="-406800" algn="l" defTabSz="914400" rtl="0" eaLnBrk="1" latinLnBrk="0" hangingPunct="1">
        <a:lnSpc>
          <a:spcPct val="90000"/>
        </a:lnSpc>
        <a:spcBef>
          <a:spcPct val="0"/>
        </a:spcBef>
        <a:buNone/>
        <a:defRPr kumimoji="1" sz="36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2607B"/>
        </a:buClr>
        <a:buFont typeface="Wingdings" panose="05000000000000000000" pitchFamily="2" charset="2"/>
        <a:buChar char="l"/>
        <a:defRPr kumimoji="1" sz="2800" kern="1200">
          <a:solidFill>
            <a:schemeClr val="tx1"/>
          </a:solidFill>
          <a:latin typeface="ＭＳ ゴシック" panose="020B0609070205080204" pitchFamily="49" charset="-128"/>
          <a:ea typeface="ＭＳ ゴシック" panose="020B0609070205080204" pitchFamily="49" charset="-128"/>
          <a:cs typeface="+mn-cs"/>
        </a:defRPr>
      </a:lvl1pPr>
      <a:lvl2pPr marL="457200" indent="0" algn="l" defTabSz="914400" rtl="0" eaLnBrk="1" latinLnBrk="0" hangingPunct="1">
        <a:lnSpc>
          <a:spcPct val="90000"/>
        </a:lnSpc>
        <a:spcBef>
          <a:spcPts val="500"/>
        </a:spcBef>
        <a:buClr>
          <a:srgbClr val="E2607B"/>
        </a:buClr>
        <a:buFont typeface="Wingdings" panose="05000000000000000000" pitchFamily="2" charset="2"/>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Wingdings" panose="05000000000000000000" pitchFamily="2" charset="2"/>
        <a:buNone/>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l"/>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249" userDrawn="1">
          <p15:clr>
            <a:srgbClr val="F26B43"/>
          </p15:clr>
        </p15:guide>
        <p15:guide id="4" pos="5511" userDrawn="1">
          <p15:clr>
            <a:srgbClr val="F26B43"/>
          </p15:clr>
        </p15:guide>
        <p15:guide id="5" orient="horz" pos="4065" userDrawn="1">
          <p15:clr>
            <a:srgbClr val="F26B43"/>
          </p15:clr>
        </p15:guide>
        <p15:guide id="6" orient="horz" pos="1185" userDrawn="1">
          <p15:clr>
            <a:srgbClr val="F26B43"/>
          </p15:clr>
        </p15:guide>
        <p15:guide id="7" orient="horz" pos="79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AC3E55-B634-462C-AC47-F4E4235A1477}"/>
              </a:ext>
            </a:extLst>
          </p:cNvPr>
          <p:cNvSpPr>
            <a:spLocks noGrp="1"/>
          </p:cNvSpPr>
          <p:nvPr>
            <p:ph type="title"/>
          </p:nvPr>
        </p:nvSpPr>
        <p:spPr/>
        <p:txBody>
          <a:bodyPr/>
          <a:lstStyle/>
          <a:p>
            <a:pPr marL="0" indent="0"/>
            <a:r>
              <a:rPr kumimoji="1" lang="ja-JP" altLang="en-US" sz="3200" dirty="0"/>
              <a:t>問題解決の考え方を</a:t>
            </a:r>
            <a:br>
              <a:rPr kumimoji="1" lang="en-US" altLang="ja-JP" sz="3200" dirty="0"/>
            </a:br>
            <a:r>
              <a:rPr kumimoji="1" lang="ja-JP" altLang="en-US" sz="3200" dirty="0"/>
              <a:t>身につけよう</a:t>
            </a:r>
          </a:p>
        </p:txBody>
      </p:sp>
      <p:sp>
        <p:nvSpPr>
          <p:cNvPr id="3" name="スライド番号プレースホルダー 2">
            <a:extLst>
              <a:ext uri="{FF2B5EF4-FFF2-40B4-BE49-F238E27FC236}">
                <a16:creationId xmlns:a16="http://schemas.microsoft.com/office/drawing/2014/main" id="{A0B07CA7-1517-44A0-B0E8-0C2631741AC6}"/>
              </a:ext>
            </a:extLst>
          </p:cNvPr>
          <p:cNvSpPr>
            <a:spLocks noGrp="1"/>
          </p:cNvSpPr>
          <p:nvPr>
            <p:ph type="sldNum" sz="quarter" idx="10"/>
          </p:nvPr>
        </p:nvSpPr>
        <p:spPr/>
        <p:txBody>
          <a:bodyPr/>
          <a:lstStyle/>
          <a:p>
            <a:fld id="{6377744E-7BAD-45ED-8AC8-4CEF49569F4D}" type="slidenum">
              <a:rPr kumimoji="1" lang="ja-JP" altLang="en-US" smtClean="0"/>
              <a:pPr/>
              <a:t>1</a:t>
            </a:fld>
            <a:endParaRPr kumimoji="1" lang="ja-JP" altLang="en-US" dirty="0"/>
          </a:p>
        </p:txBody>
      </p:sp>
      <p:sp>
        <p:nvSpPr>
          <p:cNvPr id="4" name="テキスト プレースホルダー 3">
            <a:extLst>
              <a:ext uri="{FF2B5EF4-FFF2-40B4-BE49-F238E27FC236}">
                <a16:creationId xmlns:a16="http://schemas.microsoft.com/office/drawing/2014/main" id="{74608600-5442-43D4-B233-E39AC10E7F49}"/>
              </a:ext>
            </a:extLst>
          </p:cNvPr>
          <p:cNvSpPr>
            <a:spLocks noGrp="1"/>
          </p:cNvSpPr>
          <p:nvPr>
            <p:ph type="body" sz="quarter" idx="11"/>
          </p:nvPr>
        </p:nvSpPr>
        <p:spPr/>
        <p:txBody>
          <a:bodyPr/>
          <a:lstStyle/>
          <a:p>
            <a:r>
              <a:rPr kumimoji="1" lang="en-US" altLang="ja-JP" dirty="0"/>
              <a:t>1.</a:t>
            </a:r>
            <a:r>
              <a:rPr kumimoji="1" lang="ja-JP" altLang="en-US" dirty="0"/>
              <a:t>問題の発見・問題の定義</a:t>
            </a:r>
          </a:p>
        </p:txBody>
      </p:sp>
      <p:sp>
        <p:nvSpPr>
          <p:cNvPr id="5" name="テキスト プレースホルダー 4">
            <a:extLst>
              <a:ext uri="{FF2B5EF4-FFF2-40B4-BE49-F238E27FC236}">
                <a16:creationId xmlns:a16="http://schemas.microsoft.com/office/drawing/2014/main" id="{C029404F-46BA-46F1-9875-AEFED3A4F5C7}"/>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7F6AADB6-2377-4C8C-8B62-0DAC1FC9CA6B}"/>
              </a:ext>
            </a:extLst>
          </p:cNvPr>
          <p:cNvSpPr>
            <a:spLocks noGrp="1"/>
          </p:cNvSpPr>
          <p:nvPr>
            <p:ph type="body" sz="quarter" idx="13"/>
          </p:nvPr>
        </p:nvSpPr>
        <p:spPr/>
        <p:txBody>
          <a:bodyPr/>
          <a:lstStyle/>
          <a:p>
            <a:r>
              <a:rPr kumimoji="1" lang="en-US" altLang="ja-JP" dirty="0"/>
              <a:t>p.20</a:t>
            </a:r>
            <a:endParaRPr kumimoji="1" lang="ja-JP" altLang="en-US" dirty="0"/>
          </a:p>
        </p:txBody>
      </p:sp>
      <p:sp>
        <p:nvSpPr>
          <p:cNvPr id="7" name="Google Shape;28;p1">
            <a:extLst>
              <a:ext uri="{FF2B5EF4-FFF2-40B4-BE49-F238E27FC236}">
                <a16:creationId xmlns:a16="http://schemas.microsoft.com/office/drawing/2014/main" id="{D9075358-7CEA-4881-B642-28F89BAB9DBD}"/>
              </a:ext>
            </a:extLst>
          </p:cNvPr>
          <p:cNvSpPr txBox="1"/>
          <p:nvPr/>
        </p:nvSpPr>
        <p:spPr>
          <a:xfrm>
            <a:off x="395287" y="1872000"/>
            <a:ext cx="8353426" cy="710944"/>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spc="-300" dirty="0">
                <a:solidFill>
                  <a:srgbClr val="000000"/>
                </a:solidFill>
                <a:latin typeface="MS Gothic"/>
                <a:ea typeface="MS Gothic"/>
                <a:cs typeface="MS Gothic"/>
                <a:sym typeface="MS Gothic"/>
              </a:rPr>
              <a:t>あなたが改善・解決したいと思っている問題を教えてください。</a:t>
            </a:r>
            <a:br>
              <a:rPr lang="ja-JP" altLang="en-US" sz="2400" b="0" i="0" u="none" strike="noStrike" cap="none" spc="-300" dirty="0">
                <a:solidFill>
                  <a:srgbClr val="000000"/>
                </a:solidFill>
                <a:latin typeface="MS Gothic"/>
                <a:ea typeface="MS Gothic"/>
                <a:cs typeface="MS Gothic"/>
                <a:sym typeface="MS Gothic"/>
              </a:rPr>
            </a:br>
            <a:r>
              <a:rPr lang="ja-JP" altLang="en-US" sz="2400" b="0" i="0" u="none" strike="noStrike" cap="none" spc="-300" dirty="0">
                <a:solidFill>
                  <a:srgbClr val="000000"/>
                </a:solidFill>
                <a:latin typeface="MS Gothic"/>
                <a:ea typeface="MS Gothic"/>
                <a:cs typeface="MS Gothic"/>
                <a:sym typeface="MS Gothic"/>
              </a:rPr>
              <a:t>世界の問題、普段感じていることなど、問題の大小は問いません。</a:t>
            </a:r>
            <a:endParaRPr sz="2000" b="0" i="0" u="none" strike="noStrike" cap="none" spc="-300" dirty="0">
              <a:solidFill>
                <a:srgbClr val="000000"/>
              </a:solidFill>
              <a:latin typeface="MS Gothic"/>
              <a:ea typeface="MS Gothic"/>
              <a:cs typeface="MS Gothic"/>
              <a:sym typeface="MS Gothic"/>
            </a:endParaRPr>
          </a:p>
        </p:txBody>
      </p:sp>
      <p:sp>
        <p:nvSpPr>
          <p:cNvPr id="11" name="Google Shape;28;p1">
            <a:extLst>
              <a:ext uri="{FF2B5EF4-FFF2-40B4-BE49-F238E27FC236}">
                <a16:creationId xmlns:a16="http://schemas.microsoft.com/office/drawing/2014/main" id="{12954C7C-1A78-4615-9C7B-65074A8F4B8A}"/>
              </a:ext>
            </a:extLst>
          </p:cNvPr>
          <p:cNvSpPr txBox="1"/>
          <p:nvPr/>
        </p:nvSpPr>
        <p:spPr>
          <a:xfrm>
            <a:off x="427046" y="4389874"/>
            <a:ext cx="8353426" cy="378545"/>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spc="-300" dirty="0">
                <a:solidFill>
                  <a:srgbClr val="000000"/>
                </a:solidFill>
                <a:latin typeface="MS Gothic"/>
                <a:ea typeface="MS Gothic"/>
                <a:cs typeface="MS Gothic"/>
                <a:sym typeface="MS Gothic"/>
              </a:rPr>
              <a:t>その問題を解決するために、どんなことが必要だと考えますか？</a:t>
            </a:r>
            <a:endParaRPr sz="2000" b="0" i="0" u="none" strike="noStrike" cap="none" spc="-300" dirty="0">
              <a:solidFill>
                <a:srgbClr val="000000"/>
              </a:solidFill>
              <a:latin typeface="MS Gothic"/>
              <a:ea typeface="MS Gothic"/>
              <a:cs typeface="MS Gothic"/>
              <a:sym typeface="MS Gothic"/>
            </a:endParaRPr>
          </a:p>
        </p:txBody>
      </p:sp>
      <p:sp>
        <p:nvSpPr>
          <p:cNvPr id="12" name="角丸四角形 6">
            <a:extLst>
              <a:ext uri="{FF2B5EF4-FFF2-40B4-BE49-F238E27FC236}">
                <a16:creationId xmlns:a16="http://schemas.microsoft.com/office/drawing/2014/main" id="{7DBCE09F-C339-4BEA-B418-14AB65ACED73}"/>
              </a:ext>
            </a:extLst>
          </p:cNvPr>
          <p:cNvSpPr/>
          <p:nvPr/>
        </p:nvSpPr>
        <p:spPr>
          <a:xfrm>
            <a:off x="398934" y="2720896"/>
            <a:ext cx="8381538" cy="1460686"/>
          </a:xfrm>
          <a:prstGeom prst="roundRect">
            <a:avLst>
              <a:gd name="adj" fmla="val 0"/>
            </a:avLst>
          </a:prstGeom>
          <a:solidFill>
            <a:srgbClr val="0070C0"/>
          </a:solidFill>
          <a:ln w="12700" cap="flat" cmpd="sng" algn="ctr">
            <a:solidFill>
              <a:srgbClr val="4472C4">
                <a:shade val="50000"/>
              </a:srgb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sp>
        <p:nvSpPr>
          <p:cNvPr id="13" name="角丸四角形 19">
            <a:extLst>
              <a:ext uri="{FF2B5EF4-FFF2-40B4-BE49-F238E27FC236}">
                <a16:creationId xmlns:a16="http://schemas.microsoft.com/office/drawing/2014/main" id="{74F266AA-3F9B-4B3F-88A0-DFD579D5D096}"/>
              </a:ext>
            </a:extLst>
          </p:cNvPr>
          <p:cNvSpPr/>
          <p:nvPr/>
        </p:nvSpPr>
        <p:spPr>
          <a:xfrm>
            <a:off x="398934" y="4826954"/>
            <a:ext cx="8381538" cy="1460686"/>
          </a:xfrm>
          <a:prstGeom prst="roundRect">
            <a:avLst>
              <a:gd name="adj" fmla="val 0"/>
            </a:avLst>
          </a:prstGeom>
          <a:solidFill>
            <a:srgbClr val="0070C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834398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2FBC05CD-B59F-4A8D-8871-073EE2CFD3A2}"/>
              </a:ext>
            </a:extLst>
          </p:cNvPr>
          <p:cNvPicPr>
            <a:picLocks noChangeAspect="1"/>
          </p:cNvPicPr>
          <p:nvPr/>
        </p:nvPicPr>
        <p:blipFill rotWithShape="1">
          <a:blip r:embed="rId3">
            <a:extLst>
              <a:ext uri="{28A0092B-C50C-407E-A947-70E740481C1C}">
                <a14:useLocalDpi xmlns:a14="http://schemas.microsoft.com/office/drawing/2010/main" val="0"/>
              </a:ext>
            </a:extLst>
          </a:blip>
          <a:srcRect l="-241"/>
          <a:stretch/>
        </p:blipFill>
        <p:spPr>
          <a:xfrm>
            <a:off x="1800664" y="2252410"/>
            <a:ext cx="5514536" cy="1626304"/>
          </a:xfrm>
          <a:prstGeom prst="rect">
            <a:avLst/>
          </a:prstGeom>
        </p:spPr>
      </p:pic>
      <p:sp>
        <p:nvSpPr>
          <p:cNvPr id="2" name="タイトル 1">
            <a:extLst>
              <a:ext uri="{FF2B5EF4-FFF2-40B4-BE49-F238E27FC236}">
                <a16:creationId xmlns:a16="http://schemas.microsoft.com/office/drawing/2014/main" id="{CDAC3E55-B634-462C-AC47-F4E4235A1477}"/>
              </a:ext>
            </a:extLst>
          </p:cNvPr>
          <p:cNvSpPr>
            <a:spLocks noGrp="1"/>
          </p:cNvSpPr>
          <p:nvPr>
            <p:ph type="title"/>
          </p:nvPr>
        </p:nvSpPr>
        <p:spPr/>
        <p:txBody>
          <a:bodyPr/>
          <a:lstStyle/>
          <a:p>
            <a:pPr marL="0" indent="0"/>
            <a:r>
              <a:rPr kumimoji="1" lang="ja-JP" altLang="en-US" sz="3200" dirty="0"/>
              <a:t>問題解決の考え方を</a:t>
            </a:r>
            <a:br>
              <a:rPr kumimoji="1" lang="en-US" altLang="ja-JP" sz="3200" dirty="0"/>
            </a:br>
            <a:r>
              <a:rPr kumimoji="1" lang="ja-JP" altLang="en-US" sz="3200" dirty="0"/>
              <a:t>身につけよう</a:t>
            </a:r>
          </a:p>
        </p:txBody>
      </p:sp>
      <p:sp>
        <p:nvSpPr>
          <p:cNvPr id="3" name="スライド番号プレースホルダー 2">
            <a:extLst>
              <a:ext uri="{FF2B5EF4-FFF2-40B4-BE49-F238E27FC236}">
                <a16:creationId xmlns:a16="http://schemas.microsoft.com/office/drawing/2014/main" id="{A0B07CA7-1517-44A0-B0E8-0C2631741AC6}"/>
              </a:ext>
            </a:extLst>
          </p:cNvPr>
          <p:cNvSpPr>
            <a:spLocks noGrp="1"/>
          </p:cNvSpPr>
          <p:nvPr>
            <p:ph type="sldNum" sz="quarter" idx="10"/>
          </p:nvPr>
        </p:nvSpPr>
        <p:spPr/>
        <p:txBody>
          <a:bodyPr/>
          <a:lstStyle/>
          <a:p>
            <a:fld id="{6377744E-7BAD-45ED-8AC8-4CEF49569F4D}" type="slidenum">
              <a:rPr kumimoji="1" lang="ja-JP" altLang="en-US" smtClean="0"/>
              <a:pPr/>
              <a:t>2</a:t>
            </a:fld>
            <a:endParaRPr kumimoji="1" lang="ja-JP" altLang="en-US" dirty="0"/>
          </a:p>
        </p:txBody>
      </p:sp>
      <p:sp>
        <p:nvSpPr>
          <p:cNvPr id="4" name="テキスト プレースホルダー 3">
            <a:extLst>
              <a:ext uri="{FF2B5EF4-FFF2-40B4-BE49-F238E27FC236}">
                <a16:creationId xmlns:a16="http://schemas.microsoft.com/office/drawing/2014/main" id="{74608600-5442-43D4-B233-E39AC10E7F49}"/>
              </a:ext>
            </a:extLst>
          </p:cNvPr>
          <p:cNvSpPr>
            <a:spLocks noGrp="1"/>
          </p:cNvSpPr>
          <p:nvPr>
            <p:ph type="body" sz="quarter" idx="11"/>
          </p:nvPr>
        </p:nvSpPr>
        <p:spPr/>
        <p:txBody>
          <a:bodyPr/>
          <a:lstStyle/>
          <a:p>
            <a:r>
              <a:rPr kumimoji="1" lang="en-US" altLang="ja-JP" dirty="0"/>
              <a:t>1.</a:t>
            </a:r>
            <a:r>
              <a:rPr kumimoji="1" lang="ja-JP" altLang="en-US" dirty="0"/>
              <a:t>問題の発見・問題の定義</a:t>
            </a:r>
          </a:p>
        </p:txBody>
      </p:sp>
      <p:sp>
        <p:nvSpPr>
          <p:cNvPr id="5" name="テキスト プレースホルダー 4">
            <a:extLst>
              <a:ext uri="{FF2B5EF4-FFF2-40B4-BE49-F238E27FC236}">
                <a16:creationId xmlns:a16="http://schemas.microsoft.com/office/drawing/2014/main" id="{C029404F-46BA-46F1-9875-AEFED3A4F5C7}"/>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7F6AADB6-2377-4C8C-8B62-0DAC1FC9CA6B}"/>
              </a:ext>
            </a:extLst>
          </p:cNvPr>
          <p:cNvSpPr>
            <a:spLocks noGrp="1"/>
          </p:cNvSpPr>
          <p:nvPr>
            <p:ph type="body" sz="quarter" idx="13"/>
          </p:nvPr>
        </p:nvSpPr>
        <p:spPr/>
        <p:txBody>
          <a:bodyPr/>
          <a:lstStyle/>
          <a:p>
            <a:r>
              <a:rPr kumimoji="1" lang="en-US" altLang="ja-JP" dirty="0"/>
              <a:t>p.20</a:t>
            </a:r>
            <a:endParaRPr kumimoji="1" lang="ja-JP" altLang="en-US" dirty="0"/>
          </a:p>
        </p:txBody>
      </p:sp>
      <p:sp>
        <p:nvSpPr>
          <p:cNvPr id="7" name="Google Shape;28;p1">
            <a:extLst>
              <a:ext uri="{FF2B5EF4-FFF2-40B4-BE49-F238E27FC236}">
                <a16:creationId xmlns:a16="http://schemas.microsoft.com/office/drawing/2014/main" id="{D9075358-7CEA-4881-B642-28F89BAB9DBD}"/>
              </a:ext>
            </a:extLst>
          </p:cNvPr>
          <p:cNvSpPr txBox="1"/>
          <p:nvPr/>
        </p:nvSpPr>
        <p:spPr>
          <a:xfrm>
            <a:off x="395287" y="1872000"/>
            <a:ext cx="8353426" cy="378545"/>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dirty="0">
                <a:solidFill>
                  <a:srgbClr val="000000"/>
                </a:solidFill>
                <a:latin typeface="MS Gothic"/>
                <a:ea typeface="MS Gothic"/>
                <a:cs typeface="MS Gothic"/>
                <a:sym typeface="MS Gothic"/>
              </a:rPr>
              <a:t>各自の意見を整理してみよう。</a:t>
            </a:r>
            <a:endParaRPr sz="2000" b="0" i="0" u="none" strike="noStrike" cap="none" dirty="0">
              <a:solidFill>
                <a:srgbClr val="000000"/>
              </a:solidFill>
              <a:latin typeface="MS Gothic"/>
              <a:ea typeface="MS Gothic"/>
              <a:cs typeface="MS Gothic"/>
              <a:sym typeface="MS Gothic"/>
            </a:endParaRPr>
          </a:p>
        </p:txBody>
      </p:sp>
      <p:graphicFrame>
        <p:nvGraphicFramePr>
          <p:cNvPr id="15" name="表 2">
            <a:extLst>
              <a:ext uri="{FF2B5EF4-FFF2-40B4-BE49-F238E27FC236}">
                <a16:creationId xmlns:a16="http://schemas.microsoft.com/office/drawing/2014/main" id="{6EAE937B-E6E3-4909-BBA3-4A9FC9E9C220}"/>
              </a:ext>
            </a:extLst>
          </p:cNvPr>
          <p:cNvGraphicFramePr>
            <a:graphicFrameLocks noGrp="1"/>
          </p:cNvGraphicFramePr>
          <p:nvPr>
            <p:extLst>
              <p:ext uri="{D42A27DB-BD31-4B8C-83A1-F6EECF244321}">
                <p14:modId xmlns:p14="http://schemas.microsoft.com/office/powerpoint/2010/main" val="3413070532"/>
              </p:ext>
            </p:extLst>
          </p:nvPr>
        </p:nvGraphicFramePr>
        <p:xfrm>
          <a:off x="126608" y="3876846"/>
          <a:ext cx="8862648" cy="2596451"/>
        </p:xfrm>
        <a:graphic>
          <a:graphicData uri="http://schemas.openxmlformats.org/drawingml/2006/table">
            <a:tbl>
              <a:tblPr firstRow="1" bandRow="1"/>
              <a:tblGrid>
                <a:gridCol w="4431324">
                  <a:extLst>
                    <a:ext uri="{9D8B030D-6E8A-4147-A177-3AD203B41FA5}">
                      <a16:colId xmlns:a16="http://schemas.microsoft.com/office/drawing/2014/main" val="2023525049"/>
                    </a:ext>
                  </a:extLst>
                </a:gridCol>
                <a:gridCol w="4431324">
                  <a:extLst>
                    <a:ext uri="{9D8B030D-6E8A-4147-A177-3AD203B41FA5}">
                      <a16:colId xmlns:a16="http://schemas.microsoft.com/office/drawing/2014/main" val="3678294523"/>
                    </a:ext>
                  </a:extLst>
                </a:gridCol>
              </a:tblGrid>
              <a:tr h="244988">
                <a:tc gridSpan="2">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2000" b="0" dirty="0">
                          <a:solidFill>
                            <a:schemeClr val="tx1"/>
                          </a:solidFill>
                          <a:latin typeface="+mj-lt"/>
                          <a:ea typeface="+mn-ea"/>
                        </a:rPr>
                        <a:t>目的に関して、共通している部分、異なる部分はどこか？</a:t>
                      </a:r>
                      <a:endParaRPr kumimoji="1" lang="en-US" altLang="ja-JP" sz="2000" b="0" dirty="0">
                        <a:solidFill>
                          <a:schemeClr val="tx1"/>
                        </a:solidFill>
                        <a:latin typeface="+mj-lt"/>
                        <a:ea typeface="+mn-ea"/>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hMerge="1">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nSpc>
                          <a:spcPts val="2600"/>
                        </a:lnSpc>
                      </a:pPr>
                      <a:endParaRPr kumimoji="1" lang="ja-JP" altLang="en-US" sz="1900" b="0" spc="-150" dirty="0">
                        <a:solidFill>
                          <a:schemeClr val="bg1"/>
                        </a:solidFill>
                        <a:latin typeface="+mn-ea"/>
                        <a:ea typeface="+mn-ea"/>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4179373351"/>
                  </a:ext>
                </a:extLst>
              </a:tr>
              <a:tr h="9062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2000" dirty="0">
                          <a:solidFill>
                            <a:schemeClr val="bg1"/>
                          </a:solidFill>
                          <a:latin typeface="+mj-lt"/>
                          <a:ea typeface="+mn-ea"/>
                        </a:rPr>
                        <a:t>共通している部分</a:t>
                      </a:r>
                      <a:endParaRPr kumimoji="1" lang="en-US" altLang="ja-JP" sz="2000" dirty="0">
                        <a:solidFill>
                          <a:schemeClr val="bg1"/>
                        </a:solidFill>
                        <a:latin typeface="+mj-lt"/>
                        <a:ea typeface="+mn-ea"/>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2000" dirty="0">
                          <a:solidFill>
                            <a:schemeClr val="bg1"/>
                          </a:solidFill>
                          <a:latin typeface="+mj-lt"/>
                          <a:ea typeface="+mn-ea"/>
                        </a:rPr>
                        <a:t>異なる部分</a:t>
                      </a:r>
                      <a:endParaRPr kumimoji="1" lang="en-US" altLang="ja-JP" sz="2000" dirty="0">
                        <a:solidFill>
                          <a:schemeClr val="bg1"/>
                        </a:solidFill>
                        <a:latin typeface="+mj-lt"/>
                        <a:ea typeface="+mn-ea"/>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433673983"/>
                  </a:ext>
                </a:extLst>
              </a:tr>
              <a:tr h="0">
                <a:tc grid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tx1"/>
                          </a:solidFill>
                          <a:latin typeface="+mj-lt"/>
                          <a:ea typeface="+mn-ea"/>
                        </a:rPr>
                        <a:t>彼らが成し遂げたいことは何か？　具体的な目標をどう設定すればよいか？</a:t>
                      </a:r>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2000" dirty="0">
                        <a:latin typeface="+mn-ea"/>
                        <a:ea typeface="+mn-ea"/>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229571787"/>
                  </a:ext>
                </a:extLst>
              </a:tr>
              <a:tr h="912055">
                <a:tc>
                  <a:txBody>
                    <a:bodyPr/>
                    <a:lstStyle/>
                    <a:p>
                      <a:r>
                        <a:rPr kumimoji="1" lang="ja-JP" altLang="en-US" sz="2000" dirty="0">
                          <a:solidFill>
                            <a:schemeClr val="bg1"/>
                          </a:solidFill>
                          <a:latin typeface="+mj-lt"/>
                          <a:ea typeface="+mn-ea"/>
                        </a:rPr>
                        <a:t>成し遂げたいこと</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bg1"/>
                          </a:solidFill>
                          <a:latin typeface="+mj-lt"/>
                          <a:ea typeface="+mn-ea"/>
                        </a:rPr>
                        <a:t>具体的な目標</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3870602780"/>
                  </a:ext>
                </a:extLst>
              </a:tr>
            </a:tbl>
          </a:graphicData>
        </a:graphic>
      </p:graphicFrame>
    </p:spTree>
    <p:extLst>
      <p:ext uri="{BB962C8B-B14F-4D97-AF65-F5344CB8AC3E}">
        <p14:creationId xmlns:p14="http://schemas.microsoft.com/office/powerpoint/2010/main" val="2385241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2">
            <a:extLst>
              <a:ext uri="{FF2B5EF4-FFF2-40B4-BE49-F238E27FC236}">
                <a16:creationId xmlns:a16="http://schemas.microsoft.com/office/drawing/2014/main" id="{46D95C76-80EB-46E2-BF0B-CB94D916B81A}"/>
              </a:ext>
            </a:extLst>
          </p:cNvPr>
          <p:cNvGraphicFramePr>
            <a:graphicFrameLocks noGrp="1"/>
          </p:cNvGraphicFramePr>
          <p:nvPr>
            <p:extLst>
              <p:ext uri="{D42A27DB-BD31-4B8C-83A1-F6EECF244321}">
                <p14:modId xmlns:p14="http://schemas.microsoft.com/office/powerpoint/2010/main" val="996010229"/>
              </p:ext>
            </p:extLst>
          </p:nvPr>
        </p:nvGraphicFramePr>
        <p:xfrm>
          <a:off x="4614202" y="2250546"/>
          <a:ext cx="4291968" cy="4234660"/>
        </p:xfrm>
        <a:graphic>
          <a:graphicData uri="http://schemas.openxmlformats.org/drawingml/2006/table">
            <a:tbl>
              <a:tblPr firstRow="1" bandRow="1"/>
              <a:tblGrid>
                <a:gridCol w="4291968">
                  <a:extLst>
                    <a:ext uri="{9D8B030D-6E8A-4147-A177-3AD203B41FA5}">
                      <a16:colId xmlns:a16="http://schemas.microsoft.com/office/drawing/2014/main" val="2023525049"/>
                    </a:ext>
                  </a:extLst>
                </a:gridCol>
              </a:tblGrid>
              <a:tr h="234570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900" b="0" dirty="0">
                          <a:solidFill>
                            <a:schemeClr val="tx1"/>
                          </a:solidFill>
                          <a:latin typeface="+mn-ea"/>
                          <a:ea typeface="+mn-ea"/>
                        </a:rPr>
                        <a:t>イラストに描かれている以外で、どのような方法で勧誘するのが適切か？</a:t>
                      </a:r>
                      <a:endParaRPr kumimoji="1" lang="en-US" altLang="ja-JP" sz="1900" b="0" dirty="0">
                        <a:solidFill>
                          <a:schemeClr val="tx1"/>
                        </a:solidFill>
                        <a:latin typeface="+mn-ea"/>
                        <a:ea typeface="+mn-ea"/>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9373351"/>
                  </a:ext>
                </a:extLst>
              </a:tr>
              <a:tr h="187366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endParaRPr kumimoji="1" lang="en-US" altLang="ja-JP" sz="1900" dirty="0">
                        <a:latin typeface="+mn-ea"/>
                        <a:ea typeface="+mn-ea"/>
                      </a:endParaRP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433673983"/>
                  </a:ext>
                </a:extLst>
              </a:tr>
            </a:tbl>
          </a:graphicData>
        </a:graphic>
      </p:graphicFrame>
      <p:sp>
        <p:nvSpPr>
          <p:cNvPr id="2" name="タイトル 1">
            <a:extLst>
              <a:ext uri="{FF2B5EF4-FFF2-40B4-BE49-F238E27FC236}">
                <a16:creationId xmlns:a16="http://schemas.microsoft.com/office/drawing/2014/main" id="{CDAC3E55-B634-462C-AC47-F4E4235A1477}"/>
              </a:ext>
            </a:extLst>
          </p:cNvPr>
          <p:cNvSpPr>
            <a:spLocks noGrp="1"/>
          </p:cNvSpPr>
          <p:nvPr>
            <p:ph type="title"/>
          </p:nvPr>
        </p:nvSpPr>
        <p:spPr/>
        <p:txBody>
          <a:bodyPr/>
          <a:lstStyle/>
          <a:p>
            <a:pPr marL="0" indent="0"/>
            <a:r>
              <a:rPr kumimoji="1" lang="ja-JP" altLang="en-US" sz="3200" dirty="0"/>
              <a:t>問題解決の考え方を</a:t>
            </a:r>
            <a:br>
              <a:rPr kumimoji="1" lang="en-US" altLang="ja-JP" sz="3200" dirty="0"/>
            </a:br>
            <a:r>
              <a:rPr kumimoji="1" lang="ja-JP" altLang="en-US" sz="3200" dirty="0"/>
              <a:t>身につけよう</a:t>
            </a:r>
          </a:p>
        </p:txBody>
      </p:sp>
      <p:sp>
        <p:nvSpPr>
          <p:cNvPr id="3" name="スライド番号プレースホルダー 2">
            <a:extLst>
              <a:ext uri="{FF2B5EF4-FFF2-40B4-BE49-F238E27FC236}">
                <a16:creationId xmlns:a16="http://schemas.microsoft.com/office/drawing/2014/main" id="{A0B07CA7-1517-44A0-B0E8-0C2631741AC6}"/>
              </a:ext>
            </a:extLst>
          </p:cNvPr>
          <p:cNvSpPr>
            <a:spLocks noGrp="1"/>
          </p:cNvSpPr>
          <p:nvPr>
            <p:ph type="sldNum" sz="quarter" idx="10"/>
          </p:nvPr>
        </p:nvSpPr>
        <p:spPr/>
        <p:txBody>
          <a:bodyPr/>
          <a:lstStyle/>
          <a:p>
            <a:fld id="{6377744E-7BAD-45ED-8AC8-4CEF49569F4D}" type="slidenum">
              <a:rPr kumimoji="1" lang="ja-JP" altLang="en-US" smtClean="0"/>
              <a:pPr/>
              <a:t>3</a:t>
            </a:fld>
            <a:endParaRPr kumimoji="1" lang="ja-JP" altLang="en-US" dirty="0"/>
          </a:p>
        </p:txBody>
      </p:sp>
      <p:sp>
        <p:nvSpPr>
          <p:cNvPr id="4" name="テキスト プレースホルダー 3">
            <a:extLst>
              <a:ext uri="{FF2B5EF4-FFF2-40B4-BE49-F238E27FC236}">
                <a16:creationId xmlns:a16="http://schemas.microsoft.com/office/drawing/2014/main" id="{74608600-5442-43D4-B233-E39AC10E7F49}"/>
              </a:ext>
            </a:extLst>
          </p:cNvPr>
          <p:cNvSpPr>
            <a:spLocks noGrp="1"/>
          </p:cNvSpPr>
          <p:nvPr>
            <p:ph type="body" sz="quarter" idx="11"/>
          </p:nvPr>
        </p:nvSpPr>
        <p:spPr/>
        <p:txBody>
          <a:bodyPr/>
          <a:lstStyle/>
          <a:p>
            <a:r>
              <a:rPr kumimoji="1" lang="en-US" altLang="ja-JP" dirty="0"/>
              <a:t>2.</a:t>
            </a:r>
            <a:r>
              <a:rPr kumimoji="1" lang="ja-JP" altLang="en-US" dirty="0"/>
              <a:t>計画の実行</a:t>
            </a:r>
          </a:p>
        </p:txBody>
      </p:sp>
      <p:sp>
        <p:nvSpPr>
          <p:cNvPr id="5" name="テキスト プレースホルダー 4">
            <a:extLst>
              <a:ext uri="{FF2B5EF4-FFF2-40B4-BE49-F238E27FC236}">
                <a16:creationId xmlns:a16="http://schemas.microsoft.com/office/drawing/2014/main" id="{C029404F-46BA-46F1-9875-AEFED3A4F5C7}"/>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7F6AADB6-2377-4C8C-8B62-0DAC1FC9CA6B}"/>
              </a:ext>
            </a:extLst>
          </p:cNvPr>
          <p:cNvSpPr>
            <a:spLocks noGrp="1"/>
          </p:cNvSpPr>
          <p:nvPr>
            <p:ph type="body" sz="quarter" idx="13"/>
          </p:nvPr>
        </p:nvSpPr>
        <p:spPr/>
        <p:txBody>
          <a:bodyPr/>
          <a:lstStyle/>
          <a:p>
            <a:r>
              <a:rPr kumimoji="1" lang="en-US" altLang="ja-JP" dirty="0"/>
              <a:t>p.21</a:t>
            </a:r>
            <a:endParaRPr kumimoji="1" lang="ja-JP" altLang="en-US" dirty="0"/>
          </a:p>
        </p:txBody>
      </p:sp>
      <p:sp>
        <p:nvSpPr>
          <p:cNvPr id="7" name="Google Shape;28;p1">
            <a:extLst>
              <a:ext uri="{FF2B5EF4-FFF2-40B4-BE49-F238E27FC236}">
                <a16:creationId xmlns:a16="http://schemas.microsoft.com/office/drawing/2014/main" id="{D9075358-7CEA-4881-B642-28F89BAB9DBD}"/>
              </a:ext>
            </a:extLst>
          </p:cNvPr>
          <p:cNvSpPr txBox="1"/>
          <p:nvPr/>
        </p:nvSpPr>
        <p:spPr>
          <a:xfrm>
            <a:off x="395287" y="1872000"/>
            <a:ext cx="8353426" cy="378545"/>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dirty="0">
                <a:solidFill>
                  <a:srgbClr val="000000"/>
                </a:solidFill>
                <a:latin typeface="MS Gothic"/>
                <a:ea typeface="MS Gothic"/>
                <a:cs typeface="MS Gothic"/>
                <a:sym typeface="MS Gothic"/>
              </a:rPr>
              <a:t>計画を実行する際の適切な方法について考えてみよう。</a:t>
            </a:r>
            <a:endParaRPr sz="2000" b="0" i="0" u="none" strike="noStrike" cap="none" dirty="0">
              <a:solidFill>
                <a:srgbClr val="000000"/>
              </a:solidFill>
              <a:latin typeface="MS Gothic"/>
              <a:ea typeface="MS Gothic"/>
              <a:cs typeface="MS Gothic"/>
              <a:sym typeface="MS Gothic"/>
            </a:endParaRPr>
          </a:p>
        </p:txBody>
      </p:sp>
      <p:graphicFrame>
        <p:nvGraphicFramePr>
          <p:cNvPr id="11" name="表 2">
            <a:extLst>
              <a:ext uri="{FF2B5EF4-FFF2-40B4-BE49-F238E27FC236}">
                <a16:creationId xmlns:a16="http://schemas.microsoft.com/office/drawing/2014/main" id="{ADA0AF9B-1548-449D-97C2-F4A9002D3298}"/>
              </a:ext>
            </a:extLst>
          </p:cNvPr>
          <p:cNvGraphicFramePr>
            <a:graphicFrameLocks noGrp="1"/>
          </p:cNvGraphicFramePr>
          <p:nvPr>
            <p:extLst>
              <p:ext uri="{D42A27DB-BD31-4B8C-83A1-F6EECF244321}">
                <p14:modId xmlns:p14="http://schemas.microsoft.com/office/powerpoint/2010/main" val="1661106815"/>
              </p:ext>
            </p:extLst>
          </p:nvPr>
        </p:nvGraphicFramePr>
        <p:xfrm>
          <a:off x="223763" y="2250549"/>
          <a:ext cx="4291968" cy="4242326"/>
        </p:xfrm>
        <a:graphic>
          <a:graphicData uri="http://schemas.openxmlformats.org/drawingml/2006/table">
            <a:tbl>
              <a:tblPr firstRow="1" bandRow="1"/>
              <a:tblGrid>
                <a:gridCol w="4291968">
                  <a:extLst>
                    <a:ext uri="{9D8B030D-6E8A-4147-A177-3AD203B41FA5}">
                      <a16:colId xmlns:a16="http://schemas.microsoft.com/office/drawing/2014/main" val="2023525049"/>
                    </a:ext>
                  </a:extLst>
                </a:gridCol>
              </a:tblGrid>
              <a:tr h="2384516">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endParaRPr kumimoji="1" lang="en-US" altLang="ja-JP" sz="1900" b="0" dirty="0">
                        <a:solidFill>
                          <a:schemeClr val="tx1"/>
                        </a:solidFill>
                        <a:latin typeface="+mn-ea"/>
                        <a:ea typeface="+mn-ea"/>
                      </a:endParaRPr>
                    </a:p>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900" b="0" dirty="0">
                          <a:solidFill>
                            <a:schemeClr val="tx1"/>
                          </a:solidFill>
                          <a:latin typeface="+mn-ea"/>
                          <a:ea typeface="+mn-ea"/>
                        </a:rPr>
                        <a:t>チラシやポスターはどのようなときに有効だろうか？</a:t>
                      </a:r>
                      <a:endParaRPr kumimoji="1" lang="en-US" altLang="ja-JP" sz="1900" b="0" dirty="0">
                        <a:solidFill>
                          <a:schemeClr val="tx1"/>
                        </a:solidFill>
                        <a:latin typeface="+mn-ea"/>
                        <a:ea typeface="+mn-ea"/>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9373351"/>
                  </a:ext>
                </a:extLst>
              </a:tr>
              <a:tr h="185781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900" dirty="0">
                          <a:solidFill>
                            <a:schemeClr val="bg1"/>
                          </a:solidFill>
                          <a:latin typeface="+mn-ea"/>
                          <a:ea typeface="+mn-ea"/>
                        </a:rPr>
                        <a:t>チラシ</a:t>
                      </a:r>
                      <a:endParaRPr kumimoji="1" lang="en-US" altLang="ja-JP" sz="1900" dirty="0">
                        <a:solidFill>
                          <a:schemeClr val="bg1"/>
                        </a:solidFill>
                        <a:latin typeface="+mn-ea"/>
                        <a:ea typeface="+mn-ea"/>
                      </a:endParaRPr>
                    </a:p>
                    <a:p>
                      <a:endParaRPr kumimoji="1" lang="en-US" altLang="ja-JP" sz="1900" dirty="0">
                        <a:solidFill>
                          <a:schemeClr val="bg1"/>
                        </a:solidFill>
                        <a:latin typeface="+mn-ea"/>
                        <a:ea typeface="+mn-ea"/>
                      </a:endParaRPr>
                    </a:p>
                    <a:p>
                      <a:endParaRPr kumimoji="1" lang="en-US" altLang="ja-JP" sz="1900" dirty="0">
                        <a:solidFill>
                          <a:schemeClr val="bg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900" dirty="0">
                          <a:solidFill>
                            <a:schemeClr val="bg1"/>
                          </a:solidFill>
                          <a:latin typeface="+mn-ea"/>
                          <a:ea typeface="+mn-ea"/>
                        </a:rPr>
                        <a:t>ポスター</a:t>
                      </a:r>
                      <a:endParaRPr kumimoji="1" lang="en-US" altLang="ja-JP" sz="1900" dirty="0">
                        <a:solidFill>
                          <a:schemeClr val="bg1"/>
                        </a:solidFill>
                        <a:latin typeface="+mn-ea"/>
                        <a:ea typeface="+mn-ea"/>
                      </a:endParaRP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433673983"/>
                  </a:ext>
                </a:extLst>
              </a:tr>
            </a:tbl>
          </a:graphicData>
        </a:graphic>
      </p:graphicFrame>
      <p:pic>
        <p:nvPicPr>
          <p:cNvPr id="17" name="図 16">
            <a:extLst>
              <a:ext uri="{FF2B5EF4-FFF2-40B4-BE49-F238E27FC236}">
                <a16:creationId xmlns:a16="http://schemas.microsoft.com/office/drawing/2014/main" id="{934AA770-C982-4328-905A-9841E96F717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2430" y="2389384"/>
            <a:ext cx="3925841" cy="1516675"/>
          </a:xfrm>
          <a:prstGeom prst="rect">
            <a:avLst/>
          </a:prstGeom>
        </p:spPr>
      </p:pic>
      <p:pic>
        <p:nvPicPr>
          <p:cNvPr id="19" name="図 18">
            <a:extLst>
              <a:ext uri="{FF2B5EF4-FFF2-40B4-BE49-F238E27FC236}">
                <a16:creationId xmlns:a16="http://schemas.microsoft.com/office/drawing/2014/main" id="{20F45B98-FCA4-4495-AD35-7114D43614F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041518" y="2362886"/>
            <a:ext cx="3430406" cy="1547244"/>
          </a:xfrm>
          <a:prstGeom prst="rect">
            <a:avLst/>
          </a:prstGeom>
        </p:spPr>
      </p:pic>
    </p:spTree>
    <p:extLst>
      <p:ext uri="{BB962C8B-B14F-4D97-AF65-F5344CB8AC3E}">
        <p14:creationId xmlns:p14="http://schemas.microsoft.com/office/powerpoint/2010/main" val="1063261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7FB850AB-1896-43FD-B6DF-5018145E23FD}"/>
              </a:ext>
            </a:extLst>
          </p:cNvPr>
          <p:cNvPicPr>
            <a:picLocks noChangeAspect="1"/>
          </p:cNvPicPr>
          <p:nvPr/>
        </p:nvPicPr>
        <p:blipFill rotWithShape="1">
          <a:blip r:embed="rId3">
            <a:extLst>
              <a:ext uri="{28A0092B-C50C-407E-A947-70E740481C1C}">
                <a14:useLocalDpi xmlns:a14="http://schemas.microsoft.com/office/drawing/2010/main" val="0"/>
              </a:ext>
            </a:extLst>
          </a:blip>
          <a:srcRect l="-619" r="-346" b="-3336"/>
          <a:stretch/>
        </p:blipFill>
        <p:spPr>
          <a:xfrm>
            <a:off x="1969477" y="2262299"/>
            <a:ext cx="5190977" cy="1798276"/>
          </a:xfrm>
          <a:prstGeom prst="rect">
            <a:avLst/>
          </a:prstGeom>
        </p:spPr>
      </p:pic>
      <p:sp>
        <p:nvSpPr>
          <p:cNvPr id="2" name="タイトル 1">
            <a:extLst>
              <a:ext uri="{FF2B5EF4-FFF2-40B4-BE49-F238E27FC236}">
                <a16:creationId xmlns:a16="http://schemas.microsoft.com/office/drawing/2014/main" id="{CDAC3E55-B634-462C-AC47-F4E4235A1477}"/>
              </a:ext>
            </a:extLst>
          </p:cNvPr>
          <p:cNvSpPr>
            <a:spLocks noGrp="1"/>
          </p:cNvSpPr>
          <p:nvPr>
            <p:ph type="title"/>
          </p:nvPr>
        </p:nvSpPr>
        <p:spPr/>
        <p:txBody>
          <a:bodyPr/>
          <a:lstStyle/>
          <a:p>
            <a:pPr marL="0" indent="0"/>
            <a:r>
              <a:rPr kumimoji="1" lang="ja-JP" altLang="en-US" sz="3200" dirty="0"/>
              <a:t>問題解決の考え方を</a:t>
            </a:r>
            <a:br>
              <a:rPr kumimoji="1" lang="en-US" altLang="ja-JP" sz="3200" dirty="0"/>
            </a:br>
            <a:r>
              <a:rPr kumimoji="1" lang="ja-JP" altLang="en-US" sz="3200" dirty="0"/>
              <a:t>身につけよう</a:t>
            </a:r>
          </a:p>
        </p:txBody>
      </p:sp>
      <p:sp>
        <p:nvSpPr>
          <p:cNvPr id="3" name="スライド番号プレースホルダー 2">
            <a:extLst>
              <a:ext uri="{FF2B5EF4-FFF2-40B4-BE49-F238E27FC236}">
                <a16:creationId xmlns:a16="http://schemas.microsoft.com/office/drawing/2014/main" id="{A0B07CA7-1517-44A0-B0E8-0C2631741AC6}"/>
              </a:ext>
            </a:extLst>
          </p:cNvPr>
          <p:cNvSpPr>
            <a:spLocks noGrp="1"/>
          </p:cNvSpPr>
          <p:nvPr>
            <p:ph type="sldNum" sz="quarter" idx="10"/>
          </p:nvPr>
        </p:nvSpPr>
        <p:spPr/>
        <p:txBody>
          <a:bodyPr/>
          <a:lstStyle/>
          <a:p>
            <a:fld id="{6377744E-7BAD-45ED-8AC8-4CEF49569F4D}" type="slidenum">
              <a:rPr kumimoji="1" lang="ja-JP" altLang="en-US" smtClean="0"/>
              <a:pPr/>
              <a:t>4</a:t>
            </a:fld>
            <a:endParaRPr kumimoji="1" lang="ja-JP" altLang="en-US" dirty="0"/>
          </a:p>
        </p:txBody>
      </p:sp>
      <p:sp>
        <p:nvSpPr>
          <p:cNvPr id="4" name="テキスト プレースホルダー 3">
            <a:extLst>
              <a:ext uri="{FF2B5EF4-FFF2-40B4-BE49-F238E27FC236}">
                <a16:creationId xmlns:a16="http://schemas.microsoft.com/office/drawing/2014/main" id="{74608600-5442-43D4-B233-E39AC10E7F49}"/>
              </a:ext>
            </a:extLst>
          </p:cNvPr>
          <p:cNvSpPr>
            <a:spLocks noGrp="1"/>
          </p:cNvSpPr>
          <p:nvPr>
            <p:ph type="body" sz="quarter" idx="11"/>
          </p:nvPr>
        </p:nvSpPr>
        <p:spPr/>
        <p:txBody>
          <a:bodyPr/>
          <a:lstStyle/>
          <a:p>
            <a:r>
              <a:rPr kumimoji="1" lang="en-US" altLang="ja-JP" dirty="0"/>
              <a:t>3.</a:t>
            </a:r>
            <a:r>
              <a:rPr kumimoji="1" lang="ja-JP" altLang="en-US" dirty="0"/>
              <a:t>評価</a:t>
            </a:r>
          </a:p>
        </p:txBody>
      </p:sp>
      <p:sp>
        <p:nvSpPr>
          <p:cNvPr id="5" name="テキスト プレースホルダー 4">
            <a:extLst>
              <a:ext uri="{FF2B5EF4-FFF2-40B4-BE49-F238E27FC236}">
                <a16:creationId xmlns:a16="http://schemas.microsoft.com/office/drawing/2014/main" id="{C029404F-46BA-46F1-9875-AEFED3A4F5C7}"/>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7F6AADB6-2377-4C8C-8B62-0DAC1FC9CA6B}"/>
              </a:ext>
            </a:extLst>
          </p:cNvPr>
          <p:cNvSpPr>
            <a:spLocks noGrp="1"/>
          </p:cNvSpPr>
          <p:nvPr>
            <p:ph type="body" sz="quarter" idx="13"/>
          </p:nvPr>
        </p:nvSpPr>
        <p:spPr/>
        <p:txBody>
          <a:bodyPr/>
          <a:lstStyle/>
          <a:p>
            <a:r>
              <a:rPr kumimoji="1" lang="en-US" altLang="ja-JP" dirty="0"/>
              <a:t>p.21</a:t>
            </a:r>
            <a:endParaRPr kumimoji="1" lang="ja-JP" altLang="en-US" dirty="0"/>
          </a:p>
        </p:txBody>
      </p:sp>
      <p:sp>
        <p:nvSpPr>
          <p:cNvPr id="7" name="Google Shape;28;p1">
            <a:extLst>
              <a:ext uri="{FF2B5EF4-FFF2-40B4-BE49-F238E27FC236}">
                <a16:creationId xmlns:a16="http://schemas.microsoft.com/office/drawing/2014/main" id="{D9075358-7CEA-4881-B642-28F89BAB9DBD}"/>
              </a:ext>
            </a:extLst>
          </p:cNvPr>
          <p:cNvSpPr txBox="1"/>
          <p:nvPr/>
        </p:nvSpPr>
        <p:spPr>
          <a:xfrm>
            <a:off x="395287" y="1883754"/>
            <a:ext cx="8353426" cy="378545"/>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dirty="0">
                <a:solidFill>
                  <a:srgbClr val="000000"/>
                </a:solidFill>
                <a:latin typeface="MS Gothic"/>
                <a:ea typeface="MS Gothic"/>
                <a:cs typeface="MS Gothic"/>
                <a:sym typeface="MS Gothic"/>
              </a:rPr>
              <a:t>どこに改善点があるかを考えてみよう。</a:t>
            </a:r>
            <a:endParaRPr sz="2000" b="0" i="0" u="none" strike="noStrike" cap="none" dirty="0">
              <a:solidFill>
                <a:srgbClr val="000000"/>
              </a:solidFill>
              <a:latin typeface="MS Gothic"/>
              <a:ea typeface="MS Gothic"/>
              <a:cs typeface="MS Gothic"/>
              <a:sym typeface="MS Gothic"/>
            </a:endParaRPr>
          </a:p>
        </p:txBody>
      </p:sp>
      <p:graphicFrame>
        <p:nvGraphicFramePr>
          <p:cNvPr id="14" name="表 2">
            <a:extLst>
              <a:ext uri="{FF2B5EF4-FFF2-40B4-BE49-F238E27FC236}">
                <a16:creationId xmlns:a16="http://schemas.microsoft.com/office/drawing/2014/main" id="{A96239F6-27BC-4AF1-893C-3F7BEE0BC8F4}"/>
              </a:ext>
            </a:extLst>
          </p:cNvPr>
          <p:cNvGraphicFramePr>
            <a:graphicFrameLocks noGrp="1"/>
          </p:cNvGraphicFramePr>
          <p:nvPr>
            <p:extLst>
              <p:ext uri="{D42A27DB-BD31-4B8C-83A1-F6EECF244321}">
                <p14:modId xmlns:p14="http://schemas.microsoft.com/office/powerpoint/2010/main" val="850772603"/>
              </p:ext>
            </p:extLst>
          </p:nvPr>
        </p:nvGraphicFramePr>
        <p:xfrm>
          <a:off x="395287" y="4138364"/>
          <a:ext cx="8353426" cy="2276722"/>
        </p:xfrm>
        <a:graphic>
          <a:graphicData uri="http://schemas.openxmlformats.org/drawingml/2006/table">
            <a:tbl>
              <a:tblPr firstRow="1" bandRow="1"/>
              <a:tblGrid>
                <a:gridCol w="4176713">
                  <a:extLst>
                    <a:ext uri="{9D8B030D-6E8A-4147-A177-3AD203B41FA5}">
                      <a16:colId xmlns:a16="http://schemas.microsoft.com/office/drawing/2014/main" val="2023525049"/>
                    </a:ext>
                  </a:extLst>
                </a:gridCol>
                <a:gridCol w="4176713">
                  <a:extLst>
                    <a:ext uri="{9D8B030D-6E8A-4147-A177-3AD203B41FA5}">
                      <a16:colId xmlns:a16="http://schemas.microsoft.com/office/drawing/2014/main" val="3678294523"/>
                    </a:ext>
                  </a:extLst>
                </a:gridCol>
              </a:tblGrid>
              <a:tr h="747701">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900" b="0" spc="-150" dirty="0">
                          <a:solidFill>
                            <a:schemeClr val="bg1"/>
                          </a:solidFill>
                          <a:latin typeface="+mn-ea"/>
                          <a:ea typeface="+mn-ea"/>
                        </a:rPr>
                        <a:t>なぜ２人しか来なかったのだろうか？</a:t>
                      </a:r>
                      <a:endParaRPr kumimoji="1" lang="en-US" altLang="ja-JP" sz="1900" b="0" spc="-150" dirty="0">
                        <a:solidFill>
                          <a:schemeClr val="bg1"/>
                        </a:solidFill>
                        <a:latin typeface="+mn-ea"/>
                        <a:ea typeface="+mn-ea"/>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1" lang="ja-JP" altLang="en-US" sz="1900" b="0" spc="-150" dirty="0">
                          <a:solidFill>
                            <a:schemeClr val="bg1"/>
                          </a:solidFill>
                          <a:latin typeface="+mn-ea"/>
                          <a:ea typeface="+mn-ea"/>
                        </a:rPr>
                        <a:t>多くの人に来てもらうため、来てくれた人にどんなことを聞くとよいか？</a:t>
                      </a:r>
                      <a:endParaRPr kumimoji="1" lang="en-US" altLang="ja-JP" sz="1900" b="0" spc="-150" dirty="0">
                        <a:solidFill>
                          <a:schemeClr val="bg1"/>
                        </a:solidFill>
                        <a:latin typeface="+mn-ea"/>
                        <a:ea typeface="+mn-ea"/>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4179373351"/>
                  </a:ext>
                </a:extLst>
              </a:tr>
              <a:tr h="152902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endParaRPr kumimoji="1" lang="en-US" altLang="ja-JP" sz="2400" dirty="0">
                        <a:latin typeface="+mn-ea"/>
                        <a:ea typeface="+mn-ea"/>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6D9F1"/>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endParaRPr kumimoji="1" lang="ja-JP" altLang="en-US" sz="2400" dirty="0">
                        <a:latin typeface="+mn-ea"/>
                        <a:ea typeface="+mn-ea"/>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6D9F1"/>
                    </a:solidFill>
                  </a:tcPr>
                </a:tc>
                <a:extLst>
                  <a:ext uri="{0D108BD9-81ED-4DB2-BD59-A6C34878D82A}">
                    <a16:rowId xmlns:a16="http://schemas.microsoft.com/office/drawing/2014/main" val="1433673983"/>
                  </a:ext>
                </a:extLst>
              </a:tr>
            </a:tbl>
          </a:graphicData>
        </a:graphic>
      </p:graphicFrame>
    </p:spTree>
    <p:extLst>
      <p:ext uri="{BB962C8B-B14F-4D97-AF65-F5344CB8AC3E}">
        <p14:creationId xmlns:p14="http://schemas.microsoft.com/office/powerpoint/2010/main" val="406675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93FA72E-5508-4D4D-92C1-4C7A30BB0775}"/>
              </a:ext>
            </a:extLst>
          </p:cNvPr>
          <p:cNvSpPr>
            <a:spLocks noGrp="1"/>
          </p:cNvSpPr>
          <p:nvPr>
            <p:ph type="sldNum" sz="quarter" idx="10"/>
          </p:nvPr>
        </p:nvSpPr>
        <p:spPr/>
        <p:txBody>
          <a:bodyPr/>
          <a:lstStyle/>
          <a:p>
            <a:fld id="{6377744E-7BAD-45ED-8AC8-4CEF49569F4D}" type="slidenum">
              <a:rPr kumimoji="1" lang="ja-JP" altLang="en-US" smtClean="0"/>
              <a:pPr/>
              <a:t>5</a:t>
            </a:fld>
            <a:endParaRPr kumimoji="1" lang="ja-JP" altLang="en-US" dirty="0"/>
          </a:p>
        </p:txBody>
      </p:sp>
      <p:sp>
        <p:nvSpPr>
          <p:cNvPr id="4" name="テキスト プレースホルダー 3">
            <a:extLst>
              <a:ext uri="{FF2B5EF4-FFF2-40B4-BE49-F238E27FC236}">
                <a16:creationId xmlns:a16="http://schemas.microsoft.com/office/drawing/2014/main" id="{46A2D652-89C6-446B-9CA6-9B8DB07528EF}"/>
              </a:ext>
            </a:extLst>
          </p:cNvPr>
          <p:cNvSpPr>
            <a:spLocks noGrp="1"/>
          </p:cNvSpPr>
          <p:nvPr>
            <p:ph type="body" sz="quarter" idx="11"/>
          </p:nvPr>
        </p:nvSpPr>
        <p:spPr/>
        <p:txBody>
          <a:bodyPr/>
          <a:lstStyle/>
          <a:p>
            <a:r>
              <a:rPr kumimoji="1" lang="en-US" altLang="ja-JP" dirty="0"/>
              <a:t>3.</a:t>
            </a:r>
            <a:r>
              <a:rPr kumimoji="1" lang="ja-JP" altLang="en-US" dirty="0"/>
              <a:t>評価</a:t>
            </a:r>
          </a:p>
        </p:txBody>
      </p:sp>
      <p:sp>
        <p:nvSpPr>
          <p:cNvPr id="5" name="テキスト プレースホルダー 4">
            <a:extLst>
              <a:ext uri="{FF2B5EF4-FFF2-40B4-BE49-F238E27FC236}">
                <a16:creationId xmlns:a16="http://schemas.microsoft.com/office/drawing/2014/main" id="{728B5A95-7F1B-436E-9384-C55943EE7C95}"/>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A6F965B6-FD7B-4BF3-BE75-D08D535EBC36}"/>
              </a:ext>
            </a:extLst>
          </p:cNvPr>
          <p:cNvSpPr>
            <a:spLocks noGrp="1"/>
          </p:cNvSpPr>
          <p:nvPr>
            <p:ph type="body" sz="quarter" idx="13"/>
          </p:nvPr>
        </p:nvSpPr>
        <p:spPr/>
        <p:txBody>
          <a:bodyPr/>
          <a:lstStyle/>
          <a:p>
            <a:r>
              <a:rPr kumimoji="1" lang="en-US" altLang="ja-JP" dirty="0"/>
              <a:t>p.21</a:t>
            </a:r>
            <a:endParaRPr kumimoji="1" lang="ja-JP" altLang="en-US" dirty="0"/>
          </a:p>
        </p:txBody>
      </p:sp>
      <p:sp>
        <p:nvSpPr>
          <p:cNvPr id="7" name="Google Shape;28;p1">
            <a:extLst>
              <a:ext uri="{FF2B5EF4-FFF2-40B4-BE49-F238E27FC236}">
                <a16:creationId xmlns:a16="http://schemas.microsoft.com/office/drawing/2014/main" id="{0AAC67B8-3C84-4193-B719-D507B90824D9}"/>
              </a:ext>
            </a:extLst>
          </p:cNvPr>
          <p:cNvSpPr txBox="1"/>
          <p:nvPr/>
        </p:nvSpPr>
        <p:spPr>
          <a:xfrm>
            <a:off x="395287" y="1892150"/>
            <a:ext cx="8353426" cy="710944"/>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spc="-150" dirty="0">
                <a:solidFill>
                  <a:srgbClr val="000000"/>
                </a:solidFill>
                <a:latin typeface="MS Gothic"/>
                <a:ea typeface="MS Gothic"/>
                <a:cs typeface="MS Gothic"/>
                <a:sym typeface="MS Gothic"/>
              </a:rPr>
              <a:t>ほか</a:t>
            </a:r>
            <a:r>
              <a:rPr lang="ja-JP" altLang="en-US" sz="2400" b="0" i="0" u="none" strike="noStrike" cap="none" spc="-150" dirty="0">
                <a:solidFill>
                  <a:srgbClr val="000000"/>
                </a:solidFill>
                <a:latin typeface="MS Gothic"/>
                <a:ea typeface="MS Gothic"/>
                <a:cs typeface="MS Gothic"/>
                <a:sym typeface="MS Gothic"/>
              </a:rPr>
              <a:t>のグループの発表を聞き、改善点・大事な</a:t>
            </a:r>
            <a:endParaRPr lang="en-US" altLang="ja-JP" sz="2400" b="0" i="0" u="none" strike="noStrike" cap="none" spc="-150" dirty="0">
              <a:solidFill>
                <a:srgbClr val="000000"/>
              </a:solidFill>
              <a:latin typeface="MS Gothic"/>
              <a:ea typeface="MS Gothic"/>
              <a:cs typeface="MS Gothic"/>
              <a:sym typeface="MS Gothic"/>
            </a:endParaRPr>
          </a:p>
          <a:p>
            <a:pPr marL="263525" lvl="1" algn="just">
              <a:lnSpc>
                <a:spcPct val="90000"/>
              </a:lnSpc>
              <a:buClr>
                <a:schemeClr val="accent2"/>
              </a:buClr>
              <a:buSzPts val="2800"/>
            </a:pPr>
            <a:r>
              <a:rPr lang="ja-JP" altLang="en-US" sz="2400" b="0" i="0" u="none" strike="noStrike" cap="none" spc="-150" dirty="0">
                <a:solidFill>
                  <a:srgbClr val="000000"/>
                </a:solidFill>
                <a:latin typeface="MS Gothic"/>
                <a:ea typeface="MS Gothic"/>
                <a:cs typeface="MS Gothic"/>
                <a:sym typeface="MS Gothic"/>
              </a:rPr>
              <a:t>ことをまとめよう。</a:t>
            </a:r>
            <a:endParaRPr sz="2000" b="0" i="0" u="none" strike="noStrike" cap="none" spc="-150" dirty="0">
              <a:solidFill>
                <a:srgbClr val="000000"/>
              </a:solidFill>
              <a:latin typeface="MS Gothic"/>
              <a:ea typeface="MS Gothic"/>
              <a:cs typeface="MS Gothic"/>
              <a:sym typeface="MS Gothic"/>
            </a:endParaRPr>
          </a:p>
        </p:txBody>
      </p:sp>
      <p:sp>
        <p:nvSpPr>
          <p:cNvPr id="8" name="角丸四角形 11">
            <a:extLst>
              <a:ext uri="{FF2B5EF4-FFF2-40B4-BE49-F238E27FC236}">
                <a16:creationId xmlns:a16="http://schemas.microsoft.com/office/drawing/2014/main" id="{5BFB3A63-168A-4F42-A98E-61854E4375D9}"/>
              </a:ext>
            </a:extLst>
          </p:cNvPr>
          <p:cNvSpPr/>
          <p:nvPr/>
        </p:nvSpPr>
        <p:spPr>
          <a:xfrm>
            <a:off x="395287" y="2792453"/>
            <a:ext cx="8353425" cy="1053453"/>
          </a:xfrm>
          <a:prstGeom prst="roundRect">
            <a:avLst>
              <a:gd name="adj" fmla="val 0"/>
            </a:avLst>
          </a:prstGeom>
          <a:solidFill>
            <a:srgbClr val="0070C0"/>
          </a:solidFill>
          <a:ln w="12700" cap="flat" cmpd="sng" algn="ctr">
            <a:solidFill>
              <a:srgbClr val="4472C4">
                <a:shade val="50000"/>
              </a:srgbClr>
            </a:solid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2000" b="0" i="0" u="none" strike="noStrike" kern="0" cap="none" spc="0" normalizeH="0" baseline="0" noProof="0" dirty="0">
                <a:ln>
                  <a:noFill/>
                </a:ln>
                <a:solidFill>
                  <a:schemeClr val="bg1"/>
                </a:solidFill>
                <a:effectLst/>
                <a:uLnTx/>
                <a:uFillTx/>
                <a:latin typeface="+mn-ea"/>
                <a:cs typeface="+mn-cs"/>
              </a:rPr>
              <a:t>1.</a:t>
            </a:r>
            <a:r>
              <a:rPr kumimoji="1" lang="ja-JP" altLang="en-US" sz="2000" b="0" i="0" u="none" strike="noStrike" kern="0" cap="none" spc="0" normalizeH="0" baseline="0" noProof="0" dirty="0">
                <a:ln>
                  <a:noFill/>
                </a:ln>
                <a:solidFill>
                  <a:schemeClr val="bg1"/>
                </a:solidFill>
                <a:effectLst/>
                <a:uLnTx/>
                <a:uFillTx/>
                <a:latin typeface="+mn-ea"/>
                <a:cs typeface="+mn-cs"/>
              </a:rPr>
              <a:t>「問題の発見・問題の定義」の場面での改善点・大事なこと</a:t>
            </a:r>
          </a:p>
        </p:txBody>
      </p:sp>
      <p:sp>
        <p:nvSpPr>
          <p:cNvPr id="9" name="角丸四角形 15">
            <a:extLst>
              <a:ext uri="{FF2B5EF4-FFF2-40B4-BE49-F238E27FC236}">
                <a16:creationId xmlns:a16="http://schemas.microsoft.com/office/drawing/2014/main" id="{DC9E6481-677C-4EC6-A916-86572F70DA5B}"/>
              </a:ext>
            </a:extLst>
          </p:cNvPr>
          <p:cNvSpPr/>
          <p:nvPr/>
        </p:nvSpPr>
        <p:spPr>
          <a:xfrm>
            <a:off x="395287" y="3943696"/>
            <a:ext cx="8353425" cy="1053453"/>
          </a:xfrm>
          <a:prstGeom prst="roundRect">
            <a:avLst>
              <a:gd name="adj" fmla="val 0"/>
            </a:avLst>
          </a:prstGeom>
          <a:solidFill>
            <a:srgbClr val="0070C0"/>
          </a:solidFill>
          <a:ln w="12700" cap="flat" cmpd="sng" algn="ctr">
            <a:solidFill>
              <a:srgbClr val="4472C4">
                <a:shade val="50000"/>
              </a:srgbClr>
            </a:solid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2000" b="0" i="0" u="none" strike="noStrike" kern="0" cap="none" spc="0" normalizeH="0" baseline="0" noProof="0" dirty="0">
                <a:ln>
                  <a:noFill/>
                </a:ln>
                <a:solidFill>
                  <a:schemeClr val="bg1"/>
                </a:solidFill>
                <a:effectLst/>
                <a:uLnTx/>
                <a:uFillTx/>
                <a:latin typeface="+mn-ea"/>
                <a:cs typeface="+mn-cs"/>
              </a:rPr>
              <a:t>2.</a:t>
            </a:r>
            <a:r>
              <a:rPr kumimoji="1" lang="ja-JP" altLang="en-US" sz="2000" b="0" i="0" u="none" strike="noStrike" kern="0" cap="none" spc="0" normalizeH="0" baseline="0" noProof="0" dirty="0">
                <a:ln>
                  <a:noFill/>
                </a:ln>
                <a:solidFill>
                  <a:schemeClr val="bg1"/>
                </a:solidFill>
                <a:effectLst/>
                <a:uLnTx/>
                <a:uFillTx/>
                <a:latin typeface="+mn-ea"/>
                <a:cs typeface="+mn-cs"/>
              </a:rPr>
              <a:t>「計画の実行」の場面での改善点・大事なこと</a:t>
            </a:r>
          </a:p>
        </p:txBody>
      </p:sp>
      <p:sp>
        <p:nvSpPr>
          <p:cNvPr id="10" name="角丸四角形 16">
            <a:extLst>
              <a:ext uri="{FF2B5EF4-FFF2-40B4-BE49-F238E27FC236}">
                <a16:creationId xmlns:a16="http://schemas.microsoft.com/office/drawing/2014/main" id="{823C296C-F7AA-4E7C-AE8D-E6624B278230}"/>
              </a:ext>
            </a:extLst>
          </p:cNvPr>
          <p:cNvSpPr/>
          <p:nvPr/>
        </p:nvSpPr>
        <p:spPr>
          <a:xfrm>
            <a:off x="406438" y="5123140"/>
            <a:ext cx="8342274" cy="1180376"/>
          </a:xfrm>
          <a:prstGeom prst="roundRect">
            <a:avLst>
              <a:gd name="adj" fmla="val 0"/>
            </a:avLst>
          </a:prstGeom>
          <a:solidFill>
            <a:srgbClr val="0070C0"/>
          </a:solidFill>
          <a:ln w="12700" cap="flat" cmpd="sng" algn="ctr">
            <a:solidFill>
              <a:srgbClr val="4472C4">
                <a:shade val="50000"/>
              </a:srgbClr>
            </a:solid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2000" b="0" i="0" u="none" strike="noStrike" kern="0" cap="none" spc="0" normalizeH="0" baseline="0" noProof="0" dirty="0">
                <a:ln>
                  <a:noFill/>
                </a:ln>
                <a:solidFill>
                  <a:schemeClr val="bg1"/>
                </a:solidFill>
                <a:effectLst/>
                <a:uLnTx/>
                <a:uFillTx/>
                <a:latin typeface="+mn-ea"/>
                <a:cs typeface="+mn-cs"/>
              </a:rPr>
              <a:t>3.</a:t>
            </a:r>
            <a:r>
              <a:rPr kumimoji="1" lang="ja-JP" altLang="en-US" sz="2000" b="0" i="0" u="none" strike="noStrike" kern="0" cap="none" spc="0" normalizeH="0" baseline="0" noProof="0" dirty="0">
                <a:ln>
                  <a:noFill/>
                </a:ln>
                <a:solidFill>
                  <a:schemeClr val="bg1"/>
                </a:solidFill>
                <a:effectLst/>
                <a:uLnTx/>
                <a:uFillTx/>
                <a:latin typeface="+mn-ea"/>
                <a:cs typeface="+mn-cs"/>
              </a:rPr>
              <a:t>「評価」の場面での改善点・大事なこと</a:t>
            </a:r>
          </a:p>
        </p:txBody>
      </p:sp>
      <p:sp>
        <p:nvSpPr>
          <p:cNvPr id="13" name="タイトル 1">
            <a:extLst>
              <a:ext uri="{FF2B5EF4-FFF2-40B4-BE49-F238E27FC236}">
                <a16:creationId xmlns:a16="http://schemas.microsoft.com/office/drawing/2014/main" id="{A3E6D9F8-3CE2-4C5B-9CD6-EA7A7B174AF9}"/>
              </a:ext>
            </a:extLst>
          </p:cNvPr>
          <p:cNvSpPr txBox="1">
            <a:spLocks/>
          </p:cNvSpPr>
          <p:nvPr/>
        </p:nvSpPr>
        <p:spPr>
          <a:xfrm>
            <a:off x="1440741" y="-1587"/>
            <a:ext cx="6270411" cy="1044000"/>
          </a:xfrm>
          <a:prstGeom prst="rect">
            <a:avLst/>
          </a:prstGeom>
        </p:spPr>
        <p:txBody>
          <a:bodyPr vert="horz" lIns="0" tIns="0" rIns="0" bIns="0" rtlCol="0" anchor="ctr">
            <a:noAutofit/>
          </a:bodyPr>
          <a:lstStyle>
            <a:lvl1pPr marL="406800" indent="-406800" algn="l" defTabSz="914400" rtl="0" eaLnBrk="1" latinLnBrk="0" hangingPunct="1">
              <a:lnSpc>
                <a:spcPct val="90000"/>
              </a:lnSpc>
              <a:spcBef>
                <a:spcPct val="0"/>
              </a:spcBef>
              <a:buNone/>
              <a:defRPr kumimoji="1" sz="3600" kern="1200">
                <a:solidFill>
                  <a:schemeClr val="bg1"/>
                </a:solidFill>
                <a:latin typeface="+mj-lt"/>
                <a:ea typeface="+mj-ea"/>
                <a:cs typeface="+mj-cs"/>
              </a:defRPr>
            </a:lvl1pPr>
          </a:lstStyle>
          <a:p>
            <a:pPr marL="0" indent="0"/>
            <a:r>
              <a:rPr lang="ja-JP" altLang="en-US" sz="3200" dirty="0"/>
              <a:t>問題解決の考え方を</a:t>
            </a:r>
            <a:br>
              <a:rPr lang="en-US" altLang="ja-JP" sz="3200" dirty="0"/>
            </a:br>
            <a:r>
              <a:rPr lang="ja-JP" altLang="en-US" sz="3200" dirty="0"/>
              <a:t>身につけよう</a:t>
            </a:r>
          </a:p>
        </p:txBody>
      </p:sp>
    </p:spTree>
    <p:extLst>
      <p:ext uri="{BB962C8B-B14F-4D97-AF65-F5344CB8AC3E}">
        <p14:creationId xmlns:p14="http://schemas.microsoft.com/office/powerpoint/2010/main" val="1427838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AC3E55-B634-462C-AC47-F4E4235A1477}"/>
              </a:ext>
            </a:extLst>
          </p:cNvPr>
          <p:cNvSpPr>
            <a:spLocks noGrp="1"/>
          </p:cNvSpPr>
          <p:nvPr>
            <p:ph type="title"/>
          </p:nvPr>
        </p:nvSpPr>
        <p:spPr/>
        <p:txBody>
          <a:bodyPr/>
          <a:lstStyle/>
          <a:p>
            <a:pPr marL="0" indent="0"/>
            <a:r>
              <a:rPr kumimoji="1" lang="ja-JP" altLang="en-US" sz="3200" dirty="0"/>
              <a:t>問題解決の考え方を</a:t>
            </a:r>
            <a:br>
              <a:rPr kumimoji="1" lang="en-US" altLang="ja-JP" sz="3200" dirty="0"/>
            </a:br>
            <a:r>
              <a:rPr kumimoji="1" lang="ja-JP" altLang="en-US" sz="3200" dirty="0"/>
              <a:t>身につけよう</a:t>
            </a:r>
          </a:p>
        </p:txBody>
      </p:sp>
      <p:sp>
        <p:nvSpPr>
          <p:cNvPr id="3" name="スライド番号プレースホルダー 2">
            <a:extLst>
              <a:ext uri="{FF2B5EF4-FFF2-40B4-BE49-F238E27FC236}">
                <a16:creationId xmlns:a16="http://schemas.microsoft.com/office/drawing/2014/main" id="{A0B07CA7-1517-44A0-B0E8-0C2631741AC6}"/>
              </a:ext>
            </a:extLst>
          </p:cNvPr>
          <p:cNvSpPr>
            <a:spLocks noGrp="1"/>
          </p:cNvSpPr>
          <p:nvPr>
            <p:ph type="sldNum" sz="quarter" idx="10"/>
          </p:nvPr>
        </p:nvSpPr>
        <p:spPr/>
        <p:txBody>
          <a:bodyPr/>
          <a:lstStyle/>
          <a:p>
            <a:fld id="{6377744E-7BAD-45ED-8AC8-4CEF49569F4D}" type="slidenum">
              <a:rPr kumimoji="1" lang="ja-JP" altLang="en-US" smtClean="0"/>
              <a:pPr/>
              <a:t>6</a:t>
            </a:fld>
            <a:endParaRPr kumimoji="1" lang="ja-JP" altLang="en-US" dirty="0"/>
          </a:p>
        </p:txBody>
      </p:sp>
      <p:sp>
        <p:nvSpPr>
          <p:cNvPr id="4" name="テキスト プレースホルダー 3">
            <a:extLst>
              <a:ext uri="{FF2B5EF4-FFF2-40B4-BE49-F238E27FC236}">
                <a16:creationId xmlns:a16="http://schemas.microsoft.com/office/drawing/2014/main" id="{74608600-5442-43D4-B233-E39AC10E7F49}"/>
              </a:ext>
            </a:extLst>
          </p:cNvPr>
          <p:cNvSpPr>
            <a:spLocks noGrp="1"/>
          </p:cNvSpPr>
          <p:nvPr>
            <p:ph type="body" sz="quarter" idx="11"/>
          </p:nvPr>
        </p:nvSpPr>
        <p:spPr/>
        <p:txBody>
          <a:bodyPr/>
          <a:lstStyle/>
          <a:p>
            <a:r>
              <a:rPr kumimoji="1" lang="ja-JP" altLang="en-US" dirty="0"/>
              <a:t>問題解決の流れ</a:t>
            </a:r>
          </a:p>
        </p:txBody>
      </p:sp>
      <p:sp>
        <p:nvSpPr>
          <p:cNvPr id="5" name="テキスト プレースホルダー 4">
            <a:extLst>
              <a:ext uri="{FF2B5EF4-FFF2-40B4-BE49-F238E27FC236}">
                <a16:creationId xmlns:a16="http://schemas.microsoft.com/office/drawing/2014/main" id="{C029404F-46BA-46F1-9875-AEFED3A4F5C7}"/>
              </a:ext>
            </a:extLst>
          </p:cNvPr>
          <p:cNvSpPr>
            <a:spLocks noGrp="1"/>
          </p:cNvSpPr>
          <p:nvPr>
            <p:ph type="body" sz="quarter" idx="12"/>
          </p:nvPr>
        </p:nvSpPr>
        <p:spPr/>
        <p:txBody>
          <a:bodyPr/>
          <a:lstStyle/>
          <a:p>
            <a:r>
              <a:rPr kumimoji="1" lang="zh-TW" altLang="en-US" dirty="0"/>
              <a:t>第</a:t>
            </a:r>
            <a:r>
              <a:rPr kumimoji="1" lang="en-US" altLang="zh-TW" dirty="0"/>
              <a:t>1</a:t>
            </a:r>
            <a:r>
              <a:rPr kumimoji="1" lang="zh-TW" altLang="en-US" dirty="0"/>
              <a:t>章第</a:t>
            </a:r>
            <a:r>
              <a:rPr kumimoji="1" lang="en-US" altLang="zh-TW" dirty="0"/>
              <a:t>3</a:t>
            </a:r>
            <a:r>
              <a:rPr kumimoji="1" lang="zh-TW" altLang="en-US" dirty="0"/>
              <a:t>節</a:t>
            </a:r>
            <a:endParaRPr kumimoji="1" lang="ja-JP" altLang="en-US" dirty="0"/>
          </a:p>
        </p:txBody>
      </p:sp>
      <p:sp>
        <p:nvSpPr>
          <p:cNvPr id="6" name="テキスト プレースホルダー 5">
            <a:extLst>
              <a:ext uri="{FF2B5EF4-FFF2-40B4-BE49-F238E27FC236}">
                <a16:creationId xmlns:a16="http://schemas.microsoft.com/office/drawing/2014/main" id="{7F6AADB6-2377-4C8C-8B62-0DAC1FC9CA6B}"/>
              </a:ext>
            </a:extLst>
          </p:cNvPr>
          <p:cNvSpPr>
            <a:spLocks noGrp="1"/>
          </p:cNvSpPr>
          <p:nvPr>
            <p:ph type="body" sz="quarter" idx="13"/>
          </p:nvPr>
        </p:nvSpPr>
        <p:spPr/>
        <p:txBody>
          <a:bodyPr/>
          <a:lstStyle/>
          <a:p>
            <a:r>
              <a:rPr kumimoji="1" lang="en-US" altLang="ja-JP" dirty="0"/>
              <a:t>p.21</a:t>
            </a:r>
            <a:endParaRPr kumimoji="1" lang="ja-JP" altLang="en-US" dirty="0"/>
          </a:p>
        </p:txBody>
      </p:sp>
      <p:sp>
        <p:nvSpPr>
          <p:cNvPr id="7" name="Google Shape;28;p1">
            <a:extLst>
              <a:ext uri="{FF2B5EF4-FFF2-40B4-BE49-F238E27FC236}">
                <a16:creationId xmlns:a16="http://schemas.microsoft.com/office/drawing/2014/main" id="{D9075358-7CEA-4881-B642-28F89BAB9DBD}"/>
              </a:ext>
            </a:extLst>
          </p:cNvPr>
          <p:cNvSpPr txBox="1"/>
          <p:nvPr/>
        </p:nvSpPr>
        <p:spPr>
          <a:xfrm>
            <a:off x="396000" y="4051086"/>
            <a:ext cx="8353426" cy="1107462"/>
          </a:xfrm>
          <a:prstGeom prst="rect">
            <a:avLst/>
          </a:prstGeom>
          <a:noFill/>
          <a:ln>
            <a:noFill/>
          </a:ln>
        </p:spPr>
        <p:txBody>
          <a:bodyPr spcFirstLastPara="1" wrap="square" lIns="0" tIns="0" rIns="0" bIns="45700" anchor="t" anchorCtr="0">
            <a:spAutoFit/>
          </a:bodyPr>
          <a:lstStyle/>
          <a:p>
            <a:pPr marL="228600" marR="0" lvl="0" indent="-228600" algn="just" rtl="0">
              <a:lnSpc>
                <a:spcPct val="90000"/>
              </a:lnSpc>
              <a:spcBef>
                <a:spcPts val="0"/>
              </a:spcBef>
              <a:spcAft>
                <a:spcPts val="0"/>
              </a:spcAft>
              <a:buClr>
                <a:schemeClr val="accent2"/>
              </a:buClr>
              <a:buSzPts val="2800"/>
              <a:buFont typeface="Noto Sans Symbols"/>
              <a:buChar char="●"/>
            </a:pPr>
            <a:r>
              <a:rPr lang="ja-JP" altLang="en-US" sz="2400" b="0" i="0" u="none" strike="noStrike" cap="none" dirty="0">
                <a:solidFill>
                  <a:srgbClr val="000000"/>
                </a:solidFill>
                <a:latin typeface="MS Gothic"/>
                <a:ea typeface="MS Gothic"/>
                <a:cs typeface="MS Gothic"/>
                <a:sym typeface="MS Gothic"/>
              </a:rPr>
              <a:t>「何を解決したいか」について、明確にしておく。</a:t>
            </a:r>
          </a:p>
          <a:p>
            <a:pPr marL="228600" marR="0" lvl="0" indent="-228600" algn="just" rtl="0">
              <a:lnSpc>
                <a:spcPct val="90000"/>
              </a:lnSpc>
              <a:spcBef>
                <a:spcPts val="500"/>
              </a:spcBef>
              <a:spcAft>
                <a:spcPts val="0"/>
              </a:spcAft>
              <a:buClr>
                <a:schemeClr val="accent2"/>
              </a:buClr>
              <a:buSzPts val="2800"/>
              <a:buFont typeface="Noto Sans Symbols"/>
              <a:buChar char="●"/>
            </a:pPr>
            <a:r>
              <a:rPr lang="ja-JP" altLang="en-US" sz="2400" b="0" i="0" u="none" strike="noStrike" cap="none" dirty="0">
                <a:solidFill>
                  <a:srgbClr val="000000"/>
                </a:solidFill>
                <a:latin typeface="MS Gothic"/>
                <a:ea typeface="MS Gothic"/>
                <a:cs typeface="MS Gothic"/>
                <a:sym typeface="MS Gothic"/>
              </a:rPr>
              <a:t>各場面において、打ち合わせや予想に基づいた行動の計画</a:t>
            </a:r>
            <a:br>
              <a:rPr lang="ja-JP" altLang="en-US" sz="2400" b="0" i="0" u="none" strike="noStrike" cap="none" dirty="0">
                <a:solidFill>
                  <a:srgbClr val="000000"/>
                </a:solidFill>
                <a:latin typeface="MS Gothic"/>
                <a:ea typeface="MS Gothic"/>
                <a:cs typeface="MS Gothic"/>
                <a:sym typeface="MS Gothic"/>
              </a:rPr>
            </a:br>
            <a:r>
              <a:rPr lang="ja-JP" altLang="en-US" sz="2400" b="0" i="0" u="none" strike="noStrike" cap="none" dirty="0">
                <a:solidFill>
                  <a:srgbClr val="000000"/>
                </a:solidFill>
                <a:latin typeface="MS Gothic"/>
                <a:ea typeface="MS Gothic"/>
                <a:cs typeface="MS Gothic"/>
                <a:sym typeface="MS Gothic"/>
              </a:rPr>
              <a:t>が必要。</a:t>
            </a:r>
            <a:endParaRPr sz="2000" b="0" i="0" u="none" strike="noStrike" cap="none" dirty="0">
              <a:solidFill>
                <a:srgbClr val="000000"/>
              </a:solidFill>
              <a:latin typeface="MS Gothic"/>
              <a:ea typeface="MS Gothic"/>
              <a:cs typeface="MS Gothic"/>
              <a:sym typeface="MS Gothic"/>
            </a:endParaRPr>
          </a:p>
        </p:txBody>
      </p:sp>
      <p:pic>
        <p:nvPicPr>
          <p:cNvPr id="10" name="図 9">
            <a:extLst>
              <a:ext uri="{FF2B5EF4-FFF2-40B4-BE49-F238E27FC236}">
                <a16:creationId xmlns:a16="http://schemas.microsoft.com/office/drawing/2014/main" id="{DBBDF31F-A8FE-4071-9DFE-57585529E5B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6646" y="2205572"/>
            <a:ext cx="7950704" cy="1529500"/>
          </a:xfrm>
          <a:prstGeom prst="rect">
            <a:avLst/>
          </a:prstGeom>
        </p:spPr>
      </p:pic>
    </p:spTree>
    <p:extLst>
      <p:ext uri="{BB962C8B-B14F-4D97-AF65-F5344CB8AC3E}">
        <p14:creationId xmlns:p14="http://schemas.microsoft.com/office/powerpoint/2010/main" val="3613833603"/>
      </p:ext>
    </p:extLst>
  </p:cSld>
  <p:clrMapOvr>
    <a:masterClrMapping/>
  </p:clrMapOvr>
</p:sld>
</file>

<file path=ppt/theme/theme1.xml><?xml version="1.0" encoding="utf-8"?>
<a:theme xmlns:a="http://schemas.openxmlformats.org/drawingml/2006/main" name="Office テーマ">
  <a:themeElements>
    <a:clrScheme name="211027_STANDARD">
      <a:dk1>
        <a:sysClr val="windowText" lastClr="000000"/>
      </a:dk1>
      <a:lt1>
        <a:sysClr val="window" lastClr="FFFFFF"/>
      </a:lt1>
      <a:dk2>
        <a:srgbClr val="44546A"/>
      </a:dk2>
      <a:lt2>
        <a:srgbClr val="E7E6E6"/>
      </a:lt2>
      <a:accent1>
        <a:srgbClr val="4472C4"/>
      </a:accent1>
      <a:accent2>
        <a:srgbClr val="0070C0"/>
      </a:accent2>
      <a:accent3>
        <a:srgbClr val="C6D9F1"/>
      </a:accent3>
      <a:accent4>
        <a:srgbClr val="D7E5F5"/>
      </a:accent4>
      <a:accent5>
        <a:srgbClr val="5B9BD5"/>
      </a:accent5>
      <a:accent6>
        <a:srgbClr val="70AD47"/>
      </a:accent6>
      <a:hlink>
        <a:srgbClr val="0563C1"/>
      </a:hlink>
      <a:folHlink>
        <a:srgbClr val="954F72"/>
      </a:folHlink>
    </a:clrScheme>
    <a:fontScheme name="ＭＳ ゴシック 201026">
      <a:majorFont>
        <a:latin typeface="ＭＳ ゴシック"/>
        <a:ea typeface="ＭＳ ゴシック"/>
        <a:cs typeface=""/>
      </a:majorFont>
      <a:minorFont>
        <a:latin typeface="ＭＳ ゴシック"/>
        <a:ea typeface="ＭＳ 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842</Words>
  <Application>Microsoft Office PowerPoint</Application>
  <PresentationFormat>画面に合わせる (4:3)</PresentationFormat>
  <Paragraphs>98</Paragraphs>
  <Slides>6</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MS Gothic</vt:lpstr>
      <vt:lpstr>MS Gothic</vt:lpstr>
      <vt:lpstr>Noto Sans Symbols</vt:lpstr>
      <vt:lpstr>游ゴシック</vt:lpstr>
      <vt:lpstr>Arial</vt:lpstr>
      <vt:lpstr>Calibri</vt:lpstr>
      <vt:lpstr>Wingdings</vt:lpstr>
      <vt:lpstr>Office テーマ</vt:lpstr>
      <vt:lpstr>問題解決の考え方を 身につけよう</vt:lpstr>
      <vt:lpstr>問題解決の考え方を 身につけよう</vt:lpstr>
      <vt:lpstr>問題解決の考え方を 身につけよう</vt:lpstr>
      <vt:lpstr>問題解決の考え方を 身につけよう</vt:lpstr>
      <vt:lpstr>PowerPoint プレゼンテーション</vt:lpstr>
      <vt:lpstr>問題解決の考え方を 身につけよう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2022-02-24T12:59:11Z</dcterms:created>
  <dcterms:modified xsi:type="dcterms:W3CDTF">2022-02-24T12:59:22Z</dcterms:modified>
</cp:coreProperties>
</file>