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19"/>
  </p:notesMasterIdLst>
  <p:handoutMasterIdLst>
    <p:handoutMasterId r:id="rId20"/>
  </p:handoutMasterIdLst>
  <p:sldIdLst>
    <p:sldId id="275" r:id="rId2"/>
    <p:sldId id="332" r:id="rId3"/>
    <p:sldId id="320" r:id="rId4"/>
    <p:sldId id="319" r:id="rId5"/>
    <p:sldId id="321" r:id="rId6"/>
    <p:sldId id="307" r:id="rId7"/>
    <p:sldId id="308" r:id="rId8"/>
    <p:sldId id="322" r:id="rId9"/>
    <p:sldId id="309" r:id="rId10"/>
    <p:sldId id="323" r:id="rId11"/>
    <p:sldId id="310" r:id="rId12"/>
    <p:sldId id="324" r:id="rId13"/>
    <p:sldId id="311" r:id="rId14"/>
    <p:sldId id="325" r:id="rId15"/>
    <p:sldId id="312" r:id="rId16"/>
    <p:sldId id="327" r:id="rId17"/>
    <p:sldId id="330"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ample" id="{63C94EDF-3A76-4A87-8517-E0E9F4521E13}">
          <p14:sldIdLst>
            <p14:sldId id="275"/>
            <p14:sldId id="332"/>
            <p14:sldId id="320"/>
            <p14:sldId id="319"/>
            <p14:sldId id="321"/>
            <p14:sldId id="307"/>
            <p14:sldId id="308"/>
            <p14:sldId id="322"/>
            <p14:sldId id="309"/>
            <p14:sldId id="323"/>
            <p14:sldId id="310"/>
            <p14:sldId id="324"/>
            <p14:sldId id="311"/>
            <p14:sldId id="325"/>
            <p14:sldId id="312"/>
            <p14:sldId id="327"/>
            <p14:sldId id="330"/>
          </p14:sldIdLst>
        </p14:section>
      </p14:sectionLst>
    </p:ext>
    <p:ext uri="{EFAFB233-063F-42B5-8137-9DF3F51BA10A}">
      <p15:sldGuideLst xmlns:p15="http://schemas.microsoft.com/office/powerpoint/2012/main">
        <p15:guide id="1" pos="2880" userDrawn="1">
          <p15:clr>
            <a:srgbClr val="A4A3A4"/>
          </p15:clr>
        </p15:guide>
        <p15:guide id="2" orient="horz" pos="82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8DCE"/>
    <a:srgbClr val="FF0000"/>
    <a:srgbClr val="0070C0"/>
    <a:srgbClr val="ED7D31"/>
    <a:srgbClr val="FDEADB"/>
    <a:srgbClr val="FCD6B5"/>
    <a:srgbClr val="FC6500"/>
    <a:srgbClr val="C6D9F1"/>
    <a:srgbClr val="80B7DF"/>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23" autoAdjust="0"/>
    <p:restoredTop sz="83479" autoAdjust="0"/>
  </p:normalViewPr>
  <p:slideViewPr>
    <p:cSldViewPr snapToGrid="0">
      <p:cViewPr varScale="1">
        <p:scale>
          <a:sx n="61" d="100"/>
          <a:sy n="61" d="100"/>
        </p:scale>
        <p:origin x="1470" y="54"/>
      </p:cViewPr>
      <p:guideLst>
        <p:guide pos="2880"/>
        <p:guide orient="horz" pos="822"/>
      </p:guideLst>
    </p:cSldViewPr>
  </p:slideViewPr>
  <p:notesTextViewPr>
    <p:cViewPr>
      <p:scale>
        <a:sx n="1" d="1"/>
        <a:sy n="1" d="1"/>
      </p:scale>
      <p:origin x="0" y="0"/>
    </p:cViewPr>
  </p:notesTextViewPr>
  <p:notesViewPr>
    <p:cSldViewPr snapToGrid="0">
      <p:cViewPr varScale="1">
        <p:scale>
          <a:sx n="81" d="100"/>
          <a:sy n="81" d="100"/>
        </p:scale>
        <p:origin x="289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1C82D07A-C77F-4340-93D7-44F26317B9B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D7BDCA41-EAA5-4D71-A1DD-E6626A5AE67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B548BB-E98C-4447-8EE4-FA5216D0DFEC}" type="datetimeFigureOut">
              <a:rPr kumimoji="1" lang="ja-JP" altLang="en-US" smtClean="0"/>
              <a:t>2022/5/4</a:t>
            </a:fld>
            <a:endParaRPr kumimoji="1" lang="ja-JP" altLang="en-US"/>
          </a:p>
        </p:txBody>
      </p:sp>
      <p:sp>
        <p:nvSpPr>
          <p:cNvPr id="4" name="フッター プレースホルダー 3">
            <a:extLst>
              <a:ext uri="{FF2B5EF4-FFF2-40B4-BE49-F238E27FC236}">
                <a16:creationId xmlns:a16="http://schemas.microsoft.com/office/drawing/2014/main" id="{A2D6D726-00B7-46CE-A690-BB157B82936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C4409F3F-B7B7-4DEA-B138-B6A61075C15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714585-1D5D-4B48-A050-BD15409FB76B}" type="slidenum">
              <a:rPr kumimoji="1" lang="ja-JP" altLang="en-US" smtClean="0"/>
              <a:t>‹#›</a:t>
            </a:fld>
            <a:endParaRPr kumimoji="1" lang="ja-JP" altLang="en-US"/>
          </a:p>
        </p:txBody>
      </p:sp>
    </p:spTree>
    <p:extLst>
      <p:ext uri="{BB962C8B-B14F-4D97-AF65-F5344CB8AC3E}">
        <p14:creationId xmlns:p14="http://schemas.microsoft.com/office/powerpoint/2010/main" val="2656677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76F416-FA04-4CF0-8AA5-D14309DBA339}" type="datetimeFigureOut">
              <a:rPr kumimoji="1" lang="ja-JP" altLang="en-US" smtClean="0"/>
              <a:t>2022/5/4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F715B4-E616-4605-9386-C2F84B523D1C}" type="slidenum">
              <a:rPr kumimoji="1" lang="ja-JP" altLang="en-US" smtClean="0"/>
              <a:t>‹#›</a:t>
            </a:fld>
            <a:endParaRPr kumimoji="1" lang="ja-JP" altLang="en-US"/>
          </a:p>
        </p:txBody>
      </p:sp>
    </p:spTree>
    <p:extLst>
      <p:ext uri="{BB962C8B-B14F-4D97-AF65-F5344CB8AC3E}">
        <p14:creationId xmlns:p14="http://schemas.microsoft.com/office/powerpoint/2010/main" val="240020184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＜模範解答例＞</a:t>
            </a:r>
            <a:endParaRPr kumimoji="1" lang="en-US" altLang="ja-JP" dirty="0"/>
          </a:p>
          <a:p>
            <a:r>
              <a:rPr kumimoji="1" lang="ja-JP" altLang="en-US" dirty="0"/>
              <a:t>アートは芸術家の自己表現のための創作物である。</a:t>
            </a:r>
            <a:endParaRPr kumimoji="1" lang="en-US" altLang="ja-JP" dirty="0"/>
          </a:p>
          <a:p>
            <a:r>
              <a:rPr kumimoji="1" lang="ja-JP" altLang="en-US" dirty="0"/>
              <a:t>デザインは対象者（ターゲット）に情報を伝えるための創作物である。</a:t>
            </a:r>
            <a:endParaRPr kumimoji="1" lang="en-US" altLang="ja-JP" dirty="0"/>
          </a:p>
          <a:p>
            <a:r>
              <a:rPr kumimoji="1" lang="ja-JP" altLang="en-US" dirty="0"/>
              <a:t>デザインという言葉が「設計」と訳されることもあるように、誰もが理解できる設計書があって、表現がなされるものと考えられる。</a:t>
            </a:r>
            <a:r>
              <a:rPr kumimoji="1" lang="en-US" altLang="ja-JP" dirty="0"/>
              <a:t/>
            </a:r>
            <a:br>
              <a:rPr kumimoji="1" lang="en-US" altLang="ja-JP" dirty="0"/>
            </a:br>
            <a:r>
              <a:rPr kumimoji="1" lang="ja-JP" altLang="en-US" dirty="0"/>
              <a:t>補足）もちろん、アートに近いデザインもあれば、デザインに近いアートもあるだろう。</a:t>
            </a:r>
          </a:p>
        </p:txBody>
      </p:sp>
      <p:sp>
        <p:nvSpPr>
          <p:cNvPr id="4" name="スライド番号プレースホルダー 3"/>
          <p:cNvSpPr>
            <a:spLocks noGrp="1"/>
          </p:cNvSpPr>
          <p:nvPr>
            <p:ph type="sldNum" sz="quarter" idx="5"/>
          </p:nvPr>
        </p:nvSpPr>
        <p:spPr/>
        <p:txBody>
          <a:bodyPr/>
          <a:lstStyle/>
          <a:p>
            <a:fld id="{02F715B4-E616-4605-9386-C2F84B523D1C}" type="slidenum">
              <a:rPr kumimoji="1" lang="ja-JP" altLang="en-US" smtClean="0"/>
              <a:t>1</a:t>
            </a:fld>
            <a:endParaRPr kumimoji="1" lang="ja-JP" altLang="en-US"/>
          </a:p>
        </p:txBody>
      </p:sp>
    </p:spTree>
    <p:extLst>
      <p:ext uri="{BB962C8B-B14F-4D97-AF65-F5344CB8AC3E}">
        <p14:creationId xmlns:p14="http://schemas.microsoft.com/office/powerpoint/2010/main" val="32825053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2F715B4-E616-4605-9386-C2F84B523D1C}" type="slidenum">
              <a:rPr kumimoji="1" lang="ja-JP" altLang="en-US" smtClean="0"/>
              <a:t>10</a:t>
            </a:fld>
            <a:endParaRPr kumimoji="1" lang="ja-JP" altLang="en-US"/>
          </a:p>
        </p:txBody>
      </p:sp>
    </p:spTree>
    <p:extLst>
      <p:ext uri="{BB962C8B-B14F-4D97-AF65-F5344CB8AC3E}">
        <p14:creationId xmlns:p14="http://schemas.microsoft.com/office/powerpoint/2010/main" val="4047284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2F715B4-E616-4605-9386-C2F84B523D1C}" type="slidenum">
              <a:rPr kumimoji="1" lang="ja-JP" altLang="en-US" smtClean="0"/>
              <a:t>11</a:t>
            </a:fld>
            <a:endParaRPr kumimoji="1" lang="ja-JP" altLang="en-US"/>
          </a:p>
        </p:txBody>
      </p:sp>
    </p:spTree>
    <p:extLst>
      <p:ext uri="{BB962C8B-B14F-4D97-AF65-F5344CB8AC3E}">
        <p14:creationId xmlns:p14="http://schemas.microsoft.com/office/powerpoint/2010/main" val="39865469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2F715B4-E616-4605-9386-C2F84B523D1C}" type="slidenum">
              <a:rPr kumimoji="1" lang="ja-JP" altLang="en-US" smtClean="0"/>
              <a:t>12</a:t>
            </a:fld>
            <a:endParaRPr kumimoji="1" lang="ja-JP" altLang="en-US"/>
          </a:p>
        </p:txBody>
      </p:sp>
    </p:spTree>
    <p:extLst>
      <p:ext uri="{BB962C8B-B14F-4D97-AF65-F5344CB8AC3E}">
        <p14:creationId xmlns:p14="http://schemas.microsoft.com/office/powerpoint/2010/main" val="373712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2F715B4-E616-4605-9386-C2F84B523D1C}" type="slidenum">
              <a:rPr kumimoji="1" lang="ja-JP" altLang="en-US" smtClean="0"/>
              <a:t>13</a:t>
            </a:fld>
            <a:endParaRPr kumimoji="1" lang="ja-JP" altLang="en-US"/>
          </a:p>
        </p:txBody>
      </p:sp>
    </p:spTree>
    <p:extLst>
      <p:ext uri="{BB962C8B-B14F-4D97-AF65-F5344CB8AC3E}">
        <p14:creationId xmlns:p14="http://schemas.microsoft.com/office/powerpoint/2010/main" val="25064119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2F715B4-E616-4605-9386-C2F84B523D1C}" type="slidenum">
              <a:rPr kumimoji="1" lang="ja-JP" altLang="en-US" smtClean="0"/>
              <a:t>14</a:t>
            </a:fld>
            <a:endParaRPr kumimoji="1" lang="ja-JP" altLang="en-US"/>
          </a:p>
        </p:txBody>
      </p:sp>
    </p:spTree>
    <p:extLst>
      <p:ext uri="{BB962C8B-B14F-4D97-AF65-F5344CB8AC3E}">
        <p14:creationId xmlns:p14="http://schemas.microsoft.com/office/powerpoint/2010/main" val="40402645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a:t>
            </a:r>
            <a:r>
              <a:rPr kumimoji="1" lang="ja-JP" altLang="en-US"/>
              <a:t>備考</a:t>
            </a:r>
            <a:endParaRPr kumimoji="1" lang="en-US" altLang="ja-JP" dirty="0"/>
          </a:p>
          <a:p>
            <a:r>
              <a:rPr kumimoji="1" lang="ja-JP" altLang="en-US" dirty="0"/>
              <a:t>「フラスコや試験管の絵」　「汗をかきながら机に向かって勉強」　「教室に向かって走っている」など、次のスライドのような簡単なものを想定。</a:t>
            </a:r>
            <a:endParaRPr kumimoji="1" lang="en-US" altLang="ja-JP" dirty="0"/>
          </a:p>
          <a:p>
            <a:endParaRPr kumimoji="1" lang="en-US" altLang="ja-JP" dirty="0"/>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02F715B4-E616-4605-9386-C2F84B523D1C}" type="slidenum">
              <a:rPr kumimoji="1" lang="ja-JP" altLang="en-US" smtClean="0"/>
              <a:t>15</a:t>
            </a:fld>
            <a:endParaRPr kumimoji="1" lang="ja-JP" altLang="en-US"/>
          </a:p>
        </p:txBody>
      </p:sp>
    </p:spTree>
    <p:extLst>
      <p:ext uri="{BB962C8B-B14F-4D97-AF65-F5344CB8AC3E}">
        <p14:creationId xmlns:p14="http://schemas.microsoft.com/office/powerpoint/2010/main" val="2171567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a:t>
            </a:r>
            <a:r>
              <a:rPr kumimoji="1" lang="ja-JP" altLang="en-US"/>
              <a:t>備考</a:t>
            </a:r>
            <a:endParaRPr kumimoji="1" lang="en-US" altLang="ja-JP" dirty="0"/>
          </a:p>
          <a:p>
            <a:r>
              <a:rPr kumimoji="1" lang="ja-JP" altLang="en-US" dirty="0"/>
              <a:t>「フラスコや試験管の絵」　「汗をかきながら机に向かって勉強」　「教室に向かって走っている」など、次のスライドのような簡単なものを想定。</a:t>
            </a:r>
            <a:endParaRPr kumimoji="1" lang="en-US" altLang="ja-JP" dirty="0"/>
          </a:p>
          <a:p>
            <a:endParaRPr kumimoji="1" lang="en-US" altLang="ja-JP" dirty="0"/>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02F715B4-E616-4605-9386-C2F84B523D1C}" type="slidenum">
              <a:rPr kumimoji="1" lang="ja-JP" altLang="en-US" smtClean="0"/>
              <a:t>16</a:t>
            </a:fld>
            <a:endParaRPr kumimoji="1" lang="ja-JP" altLang="en-US"/>
          </a:p>
        </p:txBody>
      </p:sp>
    </p:spTree>
    <p:extLst>
      <p:ext uri="{BB962C8B-B14F-4D97-AF65-F5344CB8AC3E}">
        <p14:creationId xmlns:p14="http://schemas.microsoft.com/office/powerpoint/2010/main" val="21327949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a:t>
            </a:r>
            <a:r>
              <a:rPr kumimoji="1" lang="ja-JP" altLang="en-US"/>
              <a:t>備考</a:t>
            </a:r>
            <a:endParaRPr kumimoji="1" lang="en-US" altLang="ja-JP" dirty="0"/>
          </a:p>
          <a:p>
            <a:r>
              <a:rPr kumimoji="1" lang="ja-JP" altLang="en-US" dirty="0"/>
              <a:t>「フラスコや試験管の絵」　「汗をかきながら机に向かって勉強」　「教室に向かって走っている」など、次のスライドのような簡単なものを想定。</a:t>
            </a:r>
            <a:endParaRPr kumimoji="1" lang="en-US" altLang="ja-JP" dirty="0"/>
          </a:p>
          <a:p>
            <a:endParaRPr kumimoji="1" lang="en-US" altLang="ja-JP" dirty="0"/>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02F715B4-E616-4605-9386-C2F84B523D1C}" type="slidenum">
              <a:rPr kumimoji="1" lang="ja-JP" altLang="en-US" smtClean="0"/>
              <a:t>17</a:t>
            </a:fld>
            <a:endParaRPr kumimoji="1" lang="ja-JP" altLang="en-US"/>
          </a:p>
        </p:txBody>
      </p:sp>
    </p:spTree>
    <p:extLst>
      <p:ext uri="{BB962C8B-B14F-4D97-AF65-F5344CB8AC3E}">
        <p14:creationId xmlns:p14="http://schemas.microsoft.com/office/powerpoint/2010/main" val="3750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＜模範解答例＞</a:t>
            </a:r>
            <a:endParaRPr kumimoji="1" lang="en-US" altLang="ja-JP" dirty="0"/>
          </a:p>
          <a:p>
            <a:r>
              <a:rPr kumimoji="1" lang="ja-JP" altLang="en-US" dirty="0"/>
              <a:t>アートは芸術家の自己表現のための創作物である。</a:t>
            </a:r>
            <a:endParaRPr kumimoji="1" lang="en-US" altLang="ja-JP" dirty="0"/>
          </a:p>
          <a:p>
            <a:r>
              <a:rPr kumimoji="1" lang="ja-JP" altLang="en-US" dirty="0"/>
              <a:t>デザインは対象者（ターゲット）に情報を伝えるための創作物である。</a:t>
            </a:r>
            <a:endParaRPr kumimoji="1" lang="en-US" altLang="ja-JP" dirty="0"/>
          </a:p>
          <a:p>
            <a:r>
              <a:rPr kumimoji="1" lang="ja-JP" altLang="en-US" dirty="0"/>
              <a:t>デザインという言葉が「設計」と訳されることもあるように、誰もが理解できる設計書があって、表現がなされるものと考えられる。</a:t>
            </a:r>
            <a:r>
              <a:rPr kumimoji="1" lang="en-US" altLang="ja-JP" dirty="0"/>
              <a:t/>
            </a:r>
            <a:br>
              <a:rPr kumimoji="1" lang="en-US" altLang="ja-JP" dirty="0"/>
            </a:br>
            <a:r>
              <a:rPr kumimoji="1" lang="ja-JP" altLang="en-US" dirty="0"/>
              <a:t>補足）もちろん、アートに近いデザインもあれば、デザインに近いアートもあるだろう。</a:t>
            </a:r>
          </a:p>
        </p:txBody>
      </p:sp>
      <p:sp>
        <p:nvSpPr>
          <p:cNvPr id="4" name="スライド番号プレースホルダー 3"/>
          <p:cNvSpPr>
            <a:spLocks noGrp="1"/>
          </p:cNvSpPr>
          <p:nvPr>
            <p:ph type="sldNum" sz="quarter" idx="5"/>
          </p:nvPr>
        </p:nvSpPr>
        <p:spPr/>
        <p:txBody>
          <a:bodyPr/>
          <a:lstStyle/>
          <a:p>
            <a:fld id="{02F715B4-E616-4605-9386-C2F84B523D1C}" type="slidenum">
              <a:rPr kumimoji="1" lang="ja-JP" altLang="en-US" smtClean="0"/>
              <a:t>2</a:t>
            </a:fld>
            <a:endParaRPr kumimoji="1" lang="ja-JP" altLang="en-US"/>
          </a:p>
        </p:txBody>
      </p:sp>
    </p:spTree>
    <p:extLst>
      <p:ext uri="{BB962C8B-B14F-4D97-AF65-F5344CB8AC3E}">
        <p14:creationId xmlns:p14="http://schemas.microsoft.com/office/powerpoint/2010/main" val="3942129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＜模範解答例＞</a:t>
            </a:r>
            <a:endParaRPr kumimoji="1" lang="en-US" altLang="ja-JP" dirty="0"/>
          </a:p>
          <a:p>
            <a:r>
              <a:rPr kumimoji="1" lang="ja-JP" altLang="en-US" dirty="0"/>
              <a:t>アートは芸術家の自己表現のための創作物である。</a:t>
            </a:r>
            <a:endParaRPr kumimoji="1" lang="en-US" altLang="ja-JP" dirty="0"/>
          </a:p>
          <a:p>
            <a:r>
              <a:rPr kumimoji="1" lang="ja-JP" altLang="en-US" dirty="0"/>
              <a:t>デザインは対象者（ターゲット）に情報を伝えるための創作物である。</a:t>
            </a:r>
            <a:endParaRPr kumimoji="1" lang="en-US" altLang="ja-JP" dirty="0"/>
          </a:p>
          <a:p>
            <a:r>
              <a:rPr kumimoji="1" lang="ja-JP" altLang="en-US" dirty="0"/>
              <a:t>デザインという言葉が「設計」と訳されることもあるように、誰もが理解できる設計書があって、表現がなされるものと考えられる。</a:t>
            </a:r>
            <a:r>
              <a:rPr kumimoji="1" lang="en-US" altLang="ja-JP" dirty="0"/>
              <a:t/>
            </a:r>
            <a:br>
              <a:rPr kumimoji="1" lang="en-US" altLang="ja-JP" dirty="0"/>
            </a:br>
            <a:r>
              <a:rPr kumimoji="1" lang="ja-JP" altLang="en-US" dirty="0"/>
              <a:t>補足）もちろん、アートに近いデザインもあれば、デザインに近いアートもあるだろう。</a:t>
            </a:r>
          </a:p>
        </p:txBody>
      </p:sp>
      <p:sp>
        <p:nvSpPr>
          <p:cNvPr id="4" name="スライド番号プレースホルダー 3"/>
          <p:cNvSpPr>
            <a:spLocks noGrp="1"/>
          </p:cNvSpPr>
          <p:nvPr>
            <p:ph type="sldNum" sz="quarter" idx="5"/>
          </p:nvPr>
        </p:nvSpPr>
        <p:spPr/>
        <p:txBody>
          <a:bodyPr/>
          <a:lstStyle/>
          <a:p>
            <a:fld id="{02F715B4-E616-4605-9386-C2F84B523D1C}" type="slidenum">
              <a:rPr kumimoji="1" lang="ja-JP" altLang="en-US" smtClean="0"/>
              <a:t>3</a:t>
            </a:fld>
            <a:endParaRPr kumimoji="1" lang="ja-JP" altLang="en-US"/>
          </a:p>
        </p:txBody>
      </p:sp>
    </p:spTree>
    <p:extLst>
      <p:ext uri="{BB962C8B-B14F-4D97-AF65-F5344CB8AC3E}">
        <p14:creationId xmlns:p14="http://schemas.microsoft.com/office/powerpoint/2010/main" val="4148266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＜模範解答例＞</a:t>
            </a:r>
            <a:endParaRPr kumimoji="1" lang="en-US" altLang="ja-JP" dirty="0"/>
          </a:p>
          <a:p>
            <a:r>
              <a:rPr kumimoji="1" lang="ja-JP" altLang="en-US" dirty="0"/>
              <a:t>アートは芸術家の自己表現のための創作物である。</a:t>
            </a:r>
            <a:endParaRPr kumimoji="1" lang="en-US" altLang="ja-JP" dirty="0"/>
          </a:p>
          <a:p>
            <a:r>
              <a:rPr kumimoji="1" lang="ja-JP" altLang="en-US" dirty="0"/>
              <a:t>デザインは対象者（ターゲット）に情報を伝えるための創作物である。</a:t>
            </a:r>
            <a:endParaRPr kumimoji="1" lang="en-US" altLang="ja-JP" dirty="0"/>
          </a:p>
          <a:p>
            <a:r>
              <a:rPr kumimoji="1" lang="ja-JP" altLang="en-US" dirty="0"/>
              <a:t>デザインという言葉が「設計」と訳されることもあるように、誰もが理解できる設計書があって、表現がなされるものと考えられる。</a:t>
            </a:r>
            <a:r>
              <a:rPr kumimoji="1" lang="en-US" altLang="ja-JP" dirty="0"/>
              <a:t/>
            </a:r>
            <a:br>
              <a:rPr kumimoji="1" lang="en-US" altLang="ja-JP" dirty="0"/>
            </a:br>
            <a:r>
              <a:rPr kumimoji="1" lang="ja-JP" altLang="en-US" dirty="0"/>
              <a:t>補足）もちろん、アートに近いデザインもあれば、デザインに近いアートもあるだろう。</a:t>
            </a:r>
          </a:p>
        </p:txBody>
      </p:sp>
      <p:sp>
        <p:nvSpPr>
          <p:cNvPr id="4" name="スライド番号プレースホルダー 3"/>
          <p:cNvSpPr>
            <a:spLocks noGrp="1"/>
          </p:cNvSpPr>
          <p:nvPr>
            <p:ph type="sldNum" sz="quarter" idx="5"/>
          </p:nvPr>
        </p:nvSpPr>
        <p:spPr/>
        <p:txBody>
          <a:bodyPr/>
          <a:lstStyle/>
          <a:p>
            <a:fld id="{02F715B4-E616-4605-9386-C2F84B523D1C}" type="slidenum">
              <a:rPr kumimoji="1" lang="ja-JP" altLang="en-US" smtClean="0"/>
              <a:t>4</a:t>
            </a:fld>
            <a:endParaRPr kumimoji="1" lang="ja-JP" altLang="en-US"/>
          </a:p>
        </p:txBody>
      </p:sp>
    </p:spTree>
    <p:extLst>
      <p:ext uri="{BB962C8B-B14F-4D97-AF65-F5344CB8AC3E}">
        <p14:creationId xmlns:p14="http://schemas.microsoft.com/office/powerpoint/2010/main" val="1637065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＜模範解答例＞</a:t>
            </a:r>
            <a:endParaRPr kumimoji="1" lang="en-US" altLang="ja-JP" dirty="0"/>
          </a:p>
          <a:p>
            <a:r>
              <a:rPr kumimoji="1" lang="ja-JP" altLang="en-US" dirty="0"/>
              <a:t>アートは芸術家の自己表現のための創作物である。</a:t>
            </a:r>
            <a:endParaRPr kumimoji="1" lang="en-US" altLang="ja-JP" dirty="0"/>
          </a:p>
          <a:p>
            <a:r>
              <a:rPr kumimoji="1" lang="ja-JP" altLang="en-US" dirty="0"/>
              <a:t>デザインは対象者（ターゲット）に情報を伝えるための創作物である。</a:t>
            </a:r>
            <a:endParaRPr kumimoji="1" lang="en-US" altLang="ja-JP" dirty="0"/>
          </a:p>
          <a:p>
            <a:r>
              <a:rPr kumimoji="1" lang="ja-JP" altLang="en-US" dirty="0"/>
              <a:t>デザインという言葉が「設計」と訳されることもあるように、誰もが理解できる設計書があって、表現がなされるものと考えられる。</a:t>
            </a:r>
            <a:r>
              <a:rPr kumimoji="1" lang="en-US" altLang="ja-JP" dirty="0"/>
              <a:t/>
            </a:r>
            <a:br>
              <a:rPr kumimoji="1" lang="en-US" altLang="ja-JP" dirty="0"/>
            </a:br>
            <a:r>
              <a:rPr kumimoji="1" lang="ja-JP" altLang="en-US" dirty="0"/>
              <a:t>補足）もちろん、アートに近いデザインもあれば、デザインに近いアートもあるだろう。</a:t>
            </a:r>
          </a:p>
        </p:txBody>
      </p:sp>
      <p:sp>
        <p:nvSpPr>
          <p:cNvPr id="4" name="スライド番号プレースホルダー 3"/>
          <p:cNvSpPr>
            <a:spLocks noGrp="1"/>
          </p:cNvSpPr>
          <p:nvPr>
            <p:ph type="sldNum" sz="quarter" idx="5"/>
          </p:nvPr>
        </p:nvSpPr>
        <p:spPr/>
        <p:txBody>
          <a:bodyPr/>
          <a:lstStyle/>
          <a:p>
            <a:fld id="{02F715B4-E616-4605-9386-C2F84B523D1C}" type="slidenum">
              <a:rPr kumimoji="1" lang="ja-JP" altLang="en-US" smtClean="0"/>
              <a:t>5</a:t>
            </a:fld>
            <a:endParaRPr kumimoji="1" lang="ja-JP" altLang="en-US"/>
          </a:p>
        </p:txBody>
      </p:sp>
    </p:spTree>
    <p:extLst>
      <p:ext uri="{BB962C8B-B14F-4D97-AF65-F5344CB8AC3E}">
        <p14:creationId xmlns:p14="http://schemas.microsoft.com/office/powerpoint/2010/main" val="2424953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2F715B4-E616-4605-9386-C2F84B523D1C}" type="slidenum">
              <a:rPr kumimoji="1" lang="ja-JP" altLang="en-US" smtClean="0"/>
              <a:t>6</a:t>
            </a:fld>
            <a:endParaRPr kumimoji="1" lang="ja-JP" altLang="en-US"/>
          </a:p>
        </p:txBody>
      </p:sp>
    </p:spTree>
    <p:extLst>
      <p:ext uri="{BB962C8B-B14F-4D97-AF65-F5344CB8AC3E}">
        <p14:creationId xmlns:p14="http://schemas.microsoft.com/office/powerpoint/2010/main" val="2598974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2F715B4-E616-4605-9386-C2F84B523D1C}" type="slidenum">
              <a:rPr kumimoji="1" lang="ja-JP" altLang="en-US" smtClean="0"/>
              <a:t>7</a:t>
            </a:fld>
            <a:endParaRPr kumimoji="1" lang="ja-JP" altLang="en-US"/>
          </a:p>
        </p:txBody>
      </p:sp>
    </p:spTree>
    <p:extLst>
      <p:ext uri="{BB962C8B-B14F-4D97-AF65-F5344CB8AC3E}">
        <p14:creationId xmlns:p14="http://schemas.microsoft.com/office/powerpoint/2010/main" val="448954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2F715B4-E616-4605-9386-C2F84B523D1C}" type="slidenum">
              <a:rPr kumimoji="1" lang="ja-JP" altLang="en-US" smtClean="0"/>
              <a:t>8</a:t>
            </a:fld>
            <a:endParaRPr kumimoji="1" lang="ja-JP" altLang="en-US"/>
          </a:p>
        </p:txBody>
      </p:sp>
    </p:spTree>
    <p:extLst>
      <p:ext uri="{BB962C8B-B14F-4D97-AF65-F5344CB8AC3E}">
        <p14:creationId xmlns:p14="http://schemas.microsoft.com/office/powerpoint/2010/main" val="65055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2F715B4-E616-4605-9386-C2F84B523D1C}" type="slidenum">
              <a:rPr kumimoji="1" lang="ja-JP" altLang="en-US" smtClean="0"/>
              <a:t>9</a:t>
            </a:fld>
            <a:endParaRPr kumimoji="1" lang="ja-JP" altLang="en-US"/>
          </a:p>
        </p:txBody>
      </p:sp>
    </p:spTree>
    <p:extLst>
      <p:ext uri="{BB962C8B-B14F-4D97-AF65-F5344CB8AC3E}">
        <p14:creationId xmlns:p14="http://schemas.microsoft.com/office/powerpoint/2010/main" val="1662918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862CE9-710D-4282-9083-C53846379C71}"/>
              </a:ext>
            </a:extLst>
          </p:cNvPr>
          <p:cNvSpPr>
            <a:spLocks noGrp="1"/>
          </p:cNvSpPr>
          <p:nvPr>
            <p:ph type="title"/>
          </p:nvPr>
        </p:nvSpPr>
        <p:spPr>
          <a:xfrm>
            <a:off x="395288" y="0"/>
            <a:ext cx="7344000" cy="1044000"/>
          </a:xfrm>
        </p:spPr>
        <p:txBody>
          <a:bodyPr/>
          <a:lstStyle>
            <a:lvl1pPr marL="406800" indent="-406800">
              <a:defRPr/>
            </a:lvl1pPr>
          </a:lstStyle>
          <a:p>
            <a:r>
              <a:rPr kumimoji="1" lang="ja-JP" altLang="en-US" dirty="0"/>
              <a:t>マスター タイトルの書式設定</a:t>
            </a:r>
          </a:p>
        </p:txBody>
      </p:sp>
      <p:sp>
        <p:nvSpPr>
          <p:cNvPr id="3" name="スライド番号プレースホルダー 2">
            <a:extLst>
              <a:ext uri="{FF2B5EF4-FFF2-40B4-BE49-F238E27FC236}">
                <a16:creationId xmlns:a16="http://schemas.microsoft.com/office/drawing/2014/main" id="{25B27700-0C3B-4829-B119-91458B5048AB}"/>
              </a:ext>
            </a:extLst>
          </p:cNvPr>
          <p:cNvSpPr>
            <a:spLocks noGrp="1"/>
          </p:cNvSpPr>
          <p:nvPr>
            <p:ph type="sldNum" sz="quarter" idx="10"/>
          </p:nvPr>
        </p:nvSpPr>
        <p:spPr/>
        <p:txBody>
          <a:bodyPr lIns="0" rIns="0"/>
          <a:lstStyle/>
          <a:p>
            <a:fld id="{6377744E-7BAD-45ED-8AC8-4CEF49569F4D}" type="slidenum">
              <a:rPr kumimoji="1" lang="ja-JP" altLang="en-US" smtClean="0"/>
              <a:pPr/>
              <a:t>‹#›</a:t>
            </a:fld>
            <a:endParaRPr kumimoji="1" lang="ja-JP" altLang="en-US" dirty="0"/>
          </a:p>
        </p:txBody>
      </p:sp>
      <p:sp>
        <p:nvSpPr>
          <p:cNvPr id="8" name="テキスト プレースホルダー 7">
            <a:extLst>
              <a:ext uri="{FF2B5EF4-FFF2-40B4-BE49-F238E27FC236}">
                <a16:creationId xmlns:a16="http://schemas.microsoft.com/office/drawing/2014/main" id="{35A6E5B6-6132-499A-942B-97237F197BED}"/>
              </a:ext>
            </a:extLst>
          </p:cNvPr>
          <p:cNvSpPr>
            <a:spLocks noGrp="1"/>
          </p:cNvSpPr>
          <p:nvPr>
            <p:ph type="body" sz="quarter" idx="11"/>
          </p:nvPr>
        </p:nvSpPr>
        <p:spPr>
          <a:xfrm>
            <a:off x="395287" y="1211263"/>
            <a:ext cx="6444000" cy="424732"/>
          </a:xfrm>
          <a:prstGeom prst="rect">
            <a:avLst/>
          </a:prstGeom>
        </p:spPr>
        <p:txBody>
          <a:bodyPr lIns="0" rIns="0">
            <a:spAutoFit/>
          </a:bodyPr>
          <a:lstStyle>
            <a:lvl1pPr marL="0" indent="0">
              <a:buFontTx/>
              <a:buNone/>
              <a:defRPr sz="2400">
                <a:solidFill>
                  <a:schemeClr val="accent2"/>
                </a:solidFill>
              </a:defRPr>
            </a:lvl1pPr>
            <a:lvl2pPr>
              <a:buFontTx/>
              <a:buNone/>
              <a:defRPr sz="2400">
                <a:solidFill>
                  <a:schemeClr val="accent2"/>
                </a:solidFill>
              </a:defRPr>
            </a:lvl2pPr>
            <a:lvl3pPr>
              <a:buFontTx/>
              <a:buNone/>
              <a:defRPr sz="2400">
                <a:solidFill>
                  <a:schemeClr val="accent2"/>
                </a:solidFill>
              </a:defRPr>
            </a:lvl3pPr>
            <a:lvl4pPr marL="1371600" indent="0">
              <a:buFontTx/>
              <a:buNone/>
              <a:defRPr sz="2400">
                <a:solidFill>
                  <a:schemeClr val="accent2"/>
                </a:solidFill>
              </a:defRPr>
            </a:lvl4pPr>
            <a:lvl5pPr marL="1828800" indent="0">
              <a:buFontTx/>
              <a:buNone/>
              <a:defRPr sz="2400">
                <a:solidFill>
                  <a:schemeClr val="accent2"/>
                </a:solidFill>
              </a:defRPr>
            </a:lvl5pPr>
          </a:lstStyle>
          <a:p>
            <a:pPr lvl="0"/>
            <a:r>
              <a:rPr kumimoji="1" lang="ja-JP" altLang="en-US" dirty="0"/>
              <a:t>マスター テキストの書式設定</a:t>
            </a:r>
          </a:p>
        </p:txBody>
      </p:sp>
      <p:sp>
        <p:nvSpPr>
          <p:cNvPr id="9" name="テキスト プレースホルダー 7">
            <a:extLst>
              <a:ext uri="{FF2B5EF4-FFF2-40B4-BE49-F238E27FC236}">
                <a16:creationId xmlns:a16="http://schemas.microsoft.com/office/drawing/2014/main" id="{C4B17716-4C32-40B8-B764-748BC746A5F1}"/>
              </a:ext>
            </a:extLst>
          </p:cNvPr>
          <p:cNvSpPr>
            <a:spLocks noGrp="1"/>
          </p:cNvSpPr>
          <p:nvPr>
            <p:ph type="body" sz="quarter" idx="12" hasCustomPrompt="1"/>
          </p:nvPr>
        </p:nvSpPr>
        <p:spPr>
          <a:xfrm>
            <a:off x="6496051" y="1108075"/>
            <a:ext cx="2252662" cy="424732"/>
          </a:xfrm>
          <a:prstGeom prst="rect">
            <a:avLst/>
          </a:prstGeom>
        </p:spPr>
        <p:txBody>
          <a:bodyPr wrap="square" lIns="0" rIns="0">
            <a:spAutoFit/>
          </a:bodyPr>
          <a:lstStyle>
            <a:lvl1pPr marL="0" indent="0" algn="r">
              <a:buFontTx/>
              <a:buNone/>
              <a:defRPr sz="2400">
                <a:solidFill>
                  <a:schemeClr val="accent2"/>
                </a:solidFill>
              </a:defRPr>
            </a:lvl1pPr>
            <a:lvl2pPr>
              <a:buFontTx/>
              <a:buNone/>
              <a:defRPr sz="2400">
                <a:solidFill>
                  <a:schemeClr val="accent2"/>
                </a:solidFill>
              </a:defRPr>
            </a:lvl2pPr>
            <a:lvl3pPr>
              <a:buFontTx/>
              <a:buNone/>
              <a:defRPr sz="2400">
                <a:solidFill>
                  <a:schemeClr val="accent2"/>
                </a:solidFill>
              </a:defRPr>
            </a:lvl3pPr>
            <a:lvl4pPr marL="1371600" indent="0">
              <a:buFontTx/>
              <a:buNone/>
              <a:defRPr sz="2400">
                <a:solidFill>
                  <a:schemeClr val="accent2"/>
                </a:solidFill>
              </a:defRPr>
            </a:lvl4pPr>
            <a:lvl5pPr marL="1828800" indent="0">
              <a:buFontTx/>
              <a:buNone/>
              <a:defRPr sz="2400">
                <a:solidFill>
                  <a:schemeClr val="accent2"/>
                </a:solidFill>
              </a:defRPr>
            </a:lvl5pPr>
          </a:lstStyle>
          <a:p>
            <a:pPr lvl="0"/>
            <a:r>
              <a:rPr kumimoji="1" lang="ja-JP" altLang="en-US" dirty="0"/>
              <a:t>第〓章第〓節</a:t>
            </a:r>
          </a:p>
        </p:txBody>
      </p:sp>
      <p:sp>
        <p:nvSpPr>
          <p:cNvPr id="10" name="テキスト プレースホルダー 7">
            <a:extLst>
              <a:ext uri="{FF2B5EF4-FFF2-40B4-BE49-F238E27FC236}">
                <a16:creationId xmlns:a16="http://schemas.microsoft.com/office/drawing/2014/main" id="{EDCBAA65-C8FE-425D-B151-A76743B11424}"/>
              </a:ext>
            </a:extLst>
          </p:cNvPr>
          <p:cNvSpPr>
            <a:spLocks noGrp="1"/>
          </p:cNvSpPr>
          <p:nvPr>
            <p:ph type="body" sz="quarter" idx="13" hasCustomPrompt="1"/>
          </p:nvPr>
        </p:nvSpPr>
        <p:spPr>
          <a:xfrm>
            <a:off x="7739288" y="324000"/>
            <a:ext cx="1009424" cy="424732"/>
          </a:xfrm>
          <a:prstGeom prst="rect">
            <a:avLst/>
          </a:prstGeom>
        </p:spPr>
        <p:txBody>
          <a:bodyPr wrap="square" lIns="0" rIns="0">
            <a:spAutoFit/>
          </a:bodyPr>
          <a:lstStyle>
            <a:lvl1pPr marL="0" indent="0" algn="ctr">
              <a:buFontTx/>
              <a:buNone/>
              <a:defRPr sz="2400">
                <a:solidFill>
                  <a:schemeClr val="accent2"/>
                </a:solidFill>
                <a:latin typeface="Arial" panose="020B0604020202020204" pitchFamily="34" charset="0"/>
                <a:cs typeface="Arial" panose="020B0604020202020204" pitchFamily="34" charset="0"/>
              </a:defRPr>
            </a:lvl1pPr>
            <a:lvl2pPr>
              <a:buFontTx/>
              <a:buNone/>
              <a:defRPr sz="2400">
                <a:solidFill>
                  <a:schemeClr val="accent2"/>
                </a:solidFill>
              </a:defRPr>
            </a:lvl2pPr>
            <a:lvl3pPr>
              <a:buFontTx/>
              <a:buNone/>
              <a:defRPr sz="2400">
                <a:solidFill>
                  <a:schemeClr val="accent2"/>
                </a:solidFill>
              </a:defRPr>
            </a:lvl3pPr>
            <a:lvl4pPr marL="1371600" indent="0">
              <a:buFontTx/>
              <a:buNone/>
              <a:defRPr sz="2400">
                <a:solidFill>
                  <a:schemeClr val="accent2"/>
                </a:solidFill>
              </a:defRPr>
            </a:lvl4pPr>
            <a:lvl5pPr marL="1828800" indent="0">
              <a:buFontTx/>
              <a:buNone/>
              <a:defRPr sz="2400">
                <a:solidFill>
                  <a:schemeClr val="accent2"/>
                </a:solidFill>
              </a:defRPr>
            </a:lvl5pPr>
          </a:lstStyle>
          <a:p>
            <a:pPr lvl="0"/>
            <a:r>
              <a:rPr kumimoji="1" lang="en-US" altLang="ja-JP" dirty="0"/>
              <a:t>p.000</a:t>
            </a:r>
          </a:p>
        </p:txBody>
      </p:sp>
      <p:cxnSp>
        <p:nvCxnSpPr>
          <p:cNvPr id="7" name="直線コネクタ 6">
            <a:extLst>
              <a:ext uri="{FF2B5EF4-FFF2-40B4-BE49-F238E27FC236}">
                <a16:creationId xmlns:a16="http://schemas.microsoft.com/office/drawing/2014/main" id="{515BE422-7E5D-4E12-A437-1C94C43CF7B9}"/>
              </a:ext>
            </a:extLst>
          </p:cNvPr>
          <p:cNvCxnSpPr/>
          <p:nvPr userDrawn="1"/>
        </p:nvCxnSpPr>
        <p:spPr>
          <a:xfrm>
            <a:off x="-1" y="1663908"/>
            <a:ext cx="6840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7653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862CE9-710D-4282-9083-C53846379C71}"/>
              </a:ext>
            </a:extLst>
          </p:cNvPr>
          <p:cNvSpPr>
            <a:spLocks noGrp="1"/>
          </p:cNvSpPr>
          <p:nvPr>
            <p:ph type="title"/>
          </p:nvPr>
        </p:nvSpPr>
        <p:spPr>
          <a:xfrm>
            <a:off x="395288" y="0"/>
            <a:ext cx="7344000" cy="1044000"/>
          </a:xfrm>
        </p:spPr>
        <p:txBody>
          <a:bodyPr/>
          <a:lstStyle>
            <a:lvl1pPr marL="406800" indent="-406800">
              <a:defRPr/>
            </a:lvl1pPr>
          </a:lstStyle>
          <a:p>
            <a:r>
              <a:rPr kumimoji="1" lang="ja-JP" altLang="en-US" dirty="0"/>
              <a:t>マスター タイトルの書式設定</a:t>
            </a:r>
          </a:p>
        </p:txBody>
      </p:sp>
      <p:sp>
        <p:nvSpPr>
          <p:cNvPr id="3" name="スライド番号プレースホルダー 2">
            <a:extLst>
              <a:ext uri="{FF2B5EF4-FFF2-40B4-BE49-F238E27FC236}">
                <a16:creationId xmlns:a16="http://schemas.microsoft.com/office/drawing/2014/main" id="{25B27700-0C3B-4829-B119-91458B5048AB}"/>
              </a:ext>
            </a:extLst>
          </p:cNvPr>
          <p:cNvSpPr>
            <a:spLocks noGrp="1"/>
          </p:cNvSpPr>
          <p:nvPr>
            <p:ph type="sldNum" sz="quarter" idx="10"/>
          </p:nvPr>
        </p:nvSpPr>
        <p:spPr/>
        <p:txBody>
          <a:bodyPr lIns="0" rIns="0"/>
          <a:lstStyle/>
          <a:p>
            <a:fld id="{6377744E-7BAD-45ED-8AC8-4CEF49569F4D}" type="slidenum">
              <a:rPr kumimoji="1" lang="ja-JP" altLang="en-US" smtClean="0"/>
              <a:pPr/>
              <a:t>‹#›</a:t>
            </a:fld>
            <a:endParaRPr kumimoji="1" lang="ja-JP" altLang="en-US" dirty="0"/>
          </a:p>
        </p:txBody>
      </p:sp>
      <p:sp>
        <p:nvSpPr>
          <p:cNvPr id="8" name="テキスト プレースホルダー 7">
            <a:extLst>
              <a:ext uri="{FF2B5EF4-FFF2-40B4-BE49-F238E27FC236}">
                <a16:creationId xmlns:a16="http://schemas.microsoft.com/office/drawing/2014/main" id="{35A6E5B6-6132-499A-942B-97237F197BED}"/>
              </a:ext>
            </a:extLst>
          </p:cNvPr>
          <p:cNvSpPr>
            <a:spLocks noGrp="1"/>
          </p:cNvSpPr>
          <p:nvPr>
            <p:ph type="body" sz="quarter" idx="11"/>
          </p:nvPr>
        </p:nvSpPr>
        <p:spPr>
          <a:xfrm>
            <a:off x="395287" y="1211263"/>
            <a:ext cx="6444000" cy="424732"/>
          </a:xfrm>
          <a:prstGeom prst="rect">
            <a:avLst/>
          </a:prstGeom>
        </p:spPr>
        <p:txBody>
          <a:bodyPr lIns="0" rIns="0">
            <a:spAutoFit/>
          </a:bodyPr>
          <a:lstStyle>
            <a:lvl1pPr marL="0" indent="0">
              <a:buFontTx/>
              <a:buNone/>
              <a:defRPr sz="2400">
                <a:solidFill>
                  <a:schemeClr val="accent2"/>
                </a:solidFill>
              </a:defRPr>
            </a:lvl1pPr>
            <a:lvl2pPr>
              <a:buFontTx/>
              <a:buNone/>
              <a:defRPr sz="2400">
                <a:solidFill>
                  <a:schemeClr val="accent2"/>
                </a:solidFill>
              </a:defRPr>
            </a:lvl2pPr>
            <a:lvl3pPr>
              <a:buFontTx/>
              <a:buNone/>
              <a:defRPr sz="2400">
                <a:solidFill>
                  <a:schemeClr val="accent2"/>
                </a:solidFill>
              </a:defRPr>
            </a:lvl3pPr>
            <a:lvl4pPr marL="1371600" indent="0">
              <a:buFontTx/>
              <a:buNone/>
              <a:defRPr sz="2400">
                <a:solidFill>
                  <a:schemeClr val="accent2"/>
                </a:solidFill>
              </a:defRPr>
            </a:lvl4pPr>
            <a:lvl5pPr marL="1828800" indent="0">
              <a:buFontTx/>
              <a:buNone/>
              <a:defRPr sz="2400">
                <a:solidFill>
                  <a:schemeClr val="accent2"/>
                </a:solidFill>
              </a:defRPr>
            </a:lvl5pPr>
          </a:lstStyle>
          <a:p>
            <a:pPr lvl="0"/>
            <a:r>
              <a:rPr kumimoji="1" lang="ja-JP" altLang="en-US" dirty="0"/>
              <a:t>マスター テキストの書式設定</a:t>
            </a:r>
          </a:p>
        </p:txBody>
      </p:sp>
      <p:sp>
        <p:nvSpPr>
          <p:cNvPr id="9" name="テキスト プレースホルダー 7">
            <a:extLst>
              <a:ext uri="{FF2B5EF4-FFF2-40B4-BE49-F238E27FC236}">
                <a16:creationId xmlns:a16="http://schemas.microsoft.com/office/drawing/2014/main" id="{C4B17716-4C32-40B8-B764-748BC746A5F1}"/>
              </a:ext>
            </a:extLst>
          </p:cNvPr>
          <p:cNvSpPr>
            <a:spLocks noGrp="1"/>
          </p:cNvSpPr>
          <p:nvPr>
            <p:ph type="body" sz="quarter" idx="12" hasCustomPrompt="1"/>
          </p:nvPr>
        </p:nvSpPr>
        <p:spPr>
          <a:xfrm>
            <a:off x="6496051" y="1108075"/>
            <a:ext cx="2252662" cy="424732"/>
          </a:xfrm>
          <a:prstGeom prst="rect">
            <a:avLst/>
          </a:prstGeom>
        </p:spPr>
        <p:txBody>
          <a:bodyPr wrap="square" lIns="0" rIns="0">
            <a:spAutoFit/>
          </a:bodyPr>
          <a:lstStyle>
            <a:lvl1pPr marL="0" indent="0" algn="r">
              <a:buFontTx/>
              <a:buNone/>
              <a:defRPr sz="2400">
                <a:solidFill>
                  <a:schemeClr val="accent2"/>
                </a:solidFill>
              </a:defRPr>
            </a:lvl1pPr>
            <a:lvl2pPr>
              <a:buFontTx/>
              <a:buNone/>
              <a:defRPr sz="2400">
                <a:solidFill>
                  <a:schemeClr val="accent2"/>
                </a:solidFill>
              </a:defRPr>
            </a:lvl2pPr>
            <a:lvl3pPr>
              <a:buFontTx/>
              <a:buNone/>
              <a:defRPr sz="2400">
                <a:solidFill>
                  <a:schemeClr val="accent2"/>
                </a:solidFill>
              </a:defRPr>
            </a:lvl3pPr>
            <a:lvl4pPr marL="1371600" indent="0">
              <a:buFontTx/>
              <a:buNone/>
              <a:defRPr sz="2400">
                <a:solidFill>
                  <a:schemeClr val="accent2"/>
                </a:solidFill>
              </a:defRPr>
            </a:lvl4pPr>
            <a:lvl5pPr marL="1828800" indent="0">
              <a:buFontTx/>
              <a:buNone/>
              <a:defRPr sz="2400">
                <a:solidFill>
                  <a:schemeClr val="accent2"/>
                </a:solidFill>
              </a:defRPr>
            </a:lvl5pPr>
          </a:lstStyle>
          <a:p>
            <a:pPr lvl="0"/>
            <a:r>
              <a:rPr kumimoji="1" lang="ja-JP" altLang="en-US" dirty="0"/>
              <a:t>第〓章第〓節</a:t>
            </a:r>
          </a:p>
        </p:txBody>
      </p:sp>
      <p:sp>
        <p:nvSpPr>
          <p:cNvPr id="10" name="テキスト プレースホルダー 7">
            <a:extLst>
              <a:ext uri="{FF2B5EF4-FFF2-40B4-BE49-F238E27FC236}">
                <a16:creationId xmlns:a16="http://schemas.microsoft.com/office/drawing/2014/main" id="{EDCBAA65-C8FE-425D-B151-A76743B11424}"/>
              </a:ext>
            </a:extLst>
          </p:cNvPr>
          <p:cNvSpPr>
            <a:spLocks noGrp="1"/>
          </p:cNvSpPr>
          <p:nvPr>
            <p:ph type="body" sz="quarter" idx="13" hasCustomPrompt="1"/>
          </p:nvPr>
        </p:nvSpPr>
        <p:spPr>
          <a:xfrm>
            <a:off x="7739288" y="324000"/>
            <a:ext cx="1009424" cy="424732"/>
          </a:xfrm>
          <a:prstGeom prst="rect">
            <a:avLst/>
          </a:prstGeom>
        </p:spPr>
        <p:txBody>
          <a:bodyPr wrap="square" lIns="0" rIns="0">
            <a:spAutoFit/>
          </a:bodyPr>
          <a:lstStyle>
            <a:lvl1pPr marL="0" indent="0" algn="ctr">
              <a:buFontTx/>
              <a:buNone/>
              <a:defRPr sz="2400">
                <a:solidFill>
                  <a:schemeClr val="accent2"/>
                </a:solidFill>
                <a:latin typeface="Arial" panose="020B0604020202020204" pitchFamily="34" charset="0"/>
                <a:cs typeface="Arial" panose="020B0604020202020204" pitchFamily="34" charset="0"/>
              </a:defRPr>
            </a:lvl1pPr>
            <a:lvl2pPr>
              <a:buFontTx/>
              <a:buNone/>
              <a:defRPr sz="2400">
                <a:solidFill>
                  <a:schemeClr val="accent2"/>
                </a:solidFill>
              </a:defRPr>
            </a:lvl2pPr>
            <a:lvl3pPr>
              <a:buFontTx/>
              <a:buNone/>
              <a:defRPr sz="2400">
                <a:solidFill>
                  <a:schemeClr val="accent2"/>
                </a:solidFill>
              </a:defRPr>
            </a:lvl3pPr>
            <a:lvl4pPr marL="1371600" indent="0">
              <a:buFontTx/>
              <a:buNone/>
              <a:defRPr sz="2400">
                <a:solidFill>
                  <a:schemeClr val="accent2"/>
                </a:solidFill>
              </a:defRPr>
            </a:lvl4pPr>
            <a:lvl5pPr marL="1828800" indent="0">
              <a:buFontTx/>
              <a:buNone/>
              <a:defRPr sz="2400">
                <a:solidFill>
                  <a:schemeClr val="accent2"/>
                </a:solidFill>
              </a:defRPr>
            </a:lvl5pPr>
          </a:lstStyle>
          <a:p>
            <a:pPr lvl="0"/>
            <a:r>
              <a:rPr kumimoji="1" lang="en-US" altLang="ja-JP" dirty="0"/>
              <a:t>p.000</a:t>
            </a:r>
          </a:p>
        </p:txBody>
      </p:sp>
      <p:cxnSp>
        <p:nvCxnSpPr>
          <p:cNvPr id="7" name="直線コネクタ 6">
            <a:extLst>
              <a:ext uri="{FF2B5EF4-FFF2-40B4-BE49-F238E27FC236}">
                <a16:creationId xmlns:a16="http://schemas.microsoft.com/office/drawing/2014/main" id="{515BE422-7E5D-4E12-A437-1C94C43CF7B9}"/>
              </a:ext>
            </a:extLst>
          </p:cNvPr>
          <p:cNvCxnSpPr>
            <a:cxnSpLocks/>
          </p:cNvCxnSpPr>
          <p:nvPr userDrawn="1"/>
        </p:nvCxnSpPr>
        <p:spPr>
          <a:xfrm>
            <a:off x="-1" y="1663908"/>
            <a:ext cx="7267576"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3377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862CE9-710D-4282-9083-C53846379C71}"/>
              </a:ext>
            </a:extLst>
          </p:cNvPr>
          <p:cNvSpPr>
            <a:spLocks noGrp="1"/>
          </p:cNvSpPr>
          <p:nvPr>
            <p:ph type="title"/>
          </p:nvPr>
        </p:nvSpPr>
        <p:spPr>
          <a:xfrm>
            <a:off x="1440000" y="0"/>
            <a:ext cx="6270411" cy="1044000"/>
          </a:xfrm>
        </p:spPr>
        <p:txBody>
          <a:bodyPr/>
          <a:lstStyle>
            <a:lvl1pPr marL="406800" indent="-406800">
              <a:defRPr/>
            </a:lvl1pPr>
          </a:lstStyle>
          <a:p>
            <a:r>
              <a:rPr kumimoji="1" lang="ja-JP" altLang="en-US" dirty="0"/>
              <a:t>マスター タイトルの書式設定</a:t>
            </a:r>
          </a:p>
        </p:txBody>
      </p:sp>
      <p:sp>
        <p:nvSpPr>
          <p:cNvPr id="3" name="スライド番号プレースホルダー 2">
            <a:extLst>
              <a:ext uri="{FF2B5EF4-FFF2-40B4-BE49-F238E27FC236}">
                <a16:creationId xmlns:a16="http://schemas.microsoft.com/office/drawing/2014/main" id="{25B27700-0C3B-4829-B119-91458B5048AB}"/>
              </a:ext>
            </a:extLst>
          </p:cNvPr>
          <p:cNvSpPr>
            <a:spLocks noGrp="1"/>
          </p:cNvSpPr>
          <p:nvPr>
            <p:ph type="sldNum" sz="quarter" idx="10"/>
          </p:nvPr>
        </p:nvSpPr>
        <p:spPr/>
        <p:txBody>
          <a:bodyPr lIns="0" rIns="0"/>
          <a:lstStyle/>
          <a:p>
            <a:fld id="{6377744E-7BAD-45ED-8AC8-4CEF49569F4D}" type="slidenum">
              <a:rPr kumimoji="1" lang="ja-JP" altLang="en-US" smtClean="0"/>
              <a:pPr/>
              <a:t>‹#›</a:t>
            </a:fld>
            <a:endParaRPr kumimoji="1" lang="ja-JP" altLang="en-US" dirty="0"/>
          </a:p>
        </p:txBody>
      </p:sp>
      <p:sp>
        <p:nvSpPr>
          <p:cNvPr id="8" name="テキスト プレースホルダー 7">
            <a:extLst>
              <a:ext uri="{FF2B5EF4-FFF2-40B4-BE49-F238E27FC236}">
                <a16:creationId xmlns:a16="http://schemas.microsoft.com/office/drawing/2014/main" id="{35A6E5B6-6132-499A-942B-97237F197BED}"/>
              </a:ext>
            </a:extLst>
          </p:cNvPr>
          <p:cNvSpPr>
            <a:spLocks noGrp="1"/>
          </p:cNvSpPr>
          <p:nvPr>
            <p:ph type="body" sz="quarter" idx="11"/>
          </p:nvPr>
        </p:nvSpPr>
        <p:spPr>
          <a:xfrm>
            <a:off x="395287" y="1211263"/>
            <a:ext cx="6444000" cy="424732"/>
          </a:xfrm>
          <a:prstGeom prst="rect">
            <a:avLst/>
          </a:prstGeom>
        </p:spPr>
        <p:txBody>
          <a:bodyPr lIns="0" rIns="0">
            <a:spAutoFit/>
          </a:bodyPr>
          <a:lstStyle>
            <a:lvl1pPr marL="0" indent="0">
              <a:buFontTx/>
              <a:buNone/>
              <a:defRPr sz="2400">
                <a:solidFill>
                  <a:schemeClr val="accent2"/>
                </a:solidFill>
              </a:defRPr>
            </a:lvl1pPr>
            <a:lvl2pPr>
              <a:buFontTx/>
              <a:buNone/>
              <a:defRPr sz="2400">
                <a:solidFill>
                  <a:schemeClr val="accent2"/>
                </a:solidFill>
              </a:defRPr>
            </a:lvl2pPr>
            <a:lvl3pPr>
              <a:buFontTx/>
              <a:buNone/>
              <a:defRPr sz="2400">
                <a:solidFill>
                  <a:schemeClr val="accent2"/>
                </a:solidFill>
              </a:defRPr>
            </a:lvl3pPr>
            <a:lvl4pPr marL="1371600" indent="0">
              <a:buFontTx/>
              <a:buNone/>
              <a:defRPr sz="2400">
                <a:solidFill>
                  <a:schemeClr val="accent2"/>
                </a:solidFill>
              </a:defRPr>
            </a:lvl4pPr>
            <a:lvl5pPr marL="1828800" indent="0">
              <a:buFontTx/>
              <a:buNone/>
              <a:defRPr sz="2400">
                <a:solidFill>
                  <a:schemeClr val="accent2"/>
                </a:solidFill>
              </a:defRPr>
            </a:lvl5pPr>
          </a:lstStyle>
          <a:p>
            <a:pPr lvl="0"/>
            <a:r>
              <a:rPr kumimoji="1" lang="ja-JP" altLang="en-US" dirty="0"/>
              <a:t>マスター テキストの書式設定</a:t>
            </a:r>
          </a:p>
        </p:txBody>
      </p:sp>
      <p:sp>
        <p:nvSpPr>
          <p:cNvPr id="9" name="テキスト プレースホルダー 7">
            <a:extLst>
              <a:ext uri="{FF2B5EF4-FFF2-40B4-BE49-F238E27FC236}">
                <a16:creationId xmlns:a16="http://schemas.microsoft.com/office/drawing/2014/main" id="{C4B17716-4C32-40B8-B764-748BC746A5F1}"/>
              </a:ext>
            </a:extLst>
          </p:cNvPr>
          <p:cNvSpPr>
            <a:spLocks noGrp="1"/>
          </p:cNvSpPr>
          <p:nvPr>
            <p:ph type="body" sz="quarter" idx="12" hasCustomPrompt="1"/>
          </p:nvPr>
        </p:nvSpPr>
        <p:spPr>
          <a:xfrm>
            <a:off x="6496051" y="1108075"/>
            <a:ext cx="2252662" cy="424732"/>
          </a:xfrm>
          <a:prstGeom prst="rect">
            <a:avLst/>
          </a:prstGeom>
        </p:spPr>
        <p:txBody>
          <a:bodyPr wrap="square" lIns="0" rIns="0">
            <a:spAutoFit/>
          </a:bodyPr>
          <a:lstStyle>
            <a:lvl1pPr marL="0" indent="0" algn="r">
              <a:buFontTx/>
              <a:buNone/>
              <a:defRPr sz="2400">
                <a:solidFill>
                  <a:schemeClr val="accent2"/>
                </a:solidFill>
              </a:defRPr>
            </a:lvl1pPr>
            <a:lvl2pPr>
              <a:buFontTx/>
              <a:buNone/>
              <a:defRPr sz="2400">
                <a:solidFill>
                  <a:schemeClr val="accent2"/>
                </a:solidFill>
              </a:defRPr>
            </a:lvl2pPr>
            <a:lvl3pPr>
              <a:buFontTx/>
              <a:buNone/>
              <a:defRPr sz="2400">
                <a:solidFill>
                  <a:schemeClr val="accent2"/>
                </a:solidFill>
              </a:defRPr>
            </a:lvl3pPr>
            <a:lvl4pPr marL="1371600" indent="0">
              <a:buFontTx/>
              <a:buNone/>
              <a:defRPr sz="2400">
                <a:solidFill>
                  <a:schemeClr val="accent2"/>
                </a:solidFill>
              </a:defRPr>
            </a:lvl4pPr>
            <a:lvl5pPr marL="1828800" indent="0">
              <a:buFontTx/>
              <a:buNone/>
              <a:defRPr sz="2400">
                <a:solidFill>
                  <a:schemeClr val="accent2"/>
                </a:solidFill>
              </a:defRPr>
            </a:lvl5pPr>
          </a:lstStyle>
          <a:p>
            <a:pPr lvl="0"/>
            <a:r>
              <a:rPr kumimoji="1" lang="ja-JP" altLang="en-US" dirty="0"/>
              <a:t>第〓章第〓節</a:t>
            </a:r>
          </a:p>
        </p:txBody>
      </p:sp>
      <p:sp>
        <p:nvSpPr>
          <p:cNvPr id="10" name="テキスト プレースホルダー 7">
            <a:extLst>
              <a:ext uri="{FF2B5EF4-FFF2-40B4-BE49-F238E27FC236}">
                <a16:creationId xmlns:a16="http://schemas.microsoft.com/office/drawing/2014/main" id="{EDCBAA65-C8FE-425D-B151-A76743B11424}"/>
              </a:ext>
            </a:extLst>
          </p:cNvPr>
          <p:cNvSpPr>
            <a:spLocks noGrp="1"/>
          </p:cNvSpPr>
          <p:nvPr>
            <p:ph type="body" sz="quarter" idx="13" hasCustomPrompt="1"/>
          </p:nvPr>
        </p:nvSpPr>
        <p:spPr>
          <a:xfrm>
            <a:off x="7739288" y="324000"/>
            <a:ext cx="1009424" cy="424732"/>
          </a:xfrm>
          <a:prstGeom prst="rect">
            <a:avLst/>
          </a:prstGeom>
        </p:spPr>
        <p:txBody>
          <a:bodyPr wrap="square" lIns="0" rIns="0">
            <a:spAutoFit/>
          </a:bodyPr>
          <a:lstStyle>
            <a:lvl1pPr marL="0" indent="0" algn="ctr">
              <a:buFontTx/>
              <a:buNone/>
              <a:defRPr sz="2400">
                <a:solidFill>
                  <a:schemeClr val="accent2"/>
                </a:solidFill>
                <a:latin typeface="Arial" panose="020B0604020202020204" pitchFamily="34" charset="0"/>
                <a:cs typeface="Arial" panose="020B0604020202020204" pitchFamily="34" charset="0"/>
              </a:defRPr>
            </a:lvl1pPr>
            <a:lvl2pPr>
              <a:buFontTx/>
              <a:buNone/>
              <a:defRPr sz="2400">
                <a:solidFill>
                  <a:schemeClr val="accent2"/>
                </a:solidFill>
              </a:defRPr>
            </a:lvl2pPr>
            <a:lvl3pPr>
              <a:buFontTx/>
              <a:buNone/>
              <a:defRPr sz="2400">
                <a:solidFill>
                  <a:schemeClr val="accent2"/>
                </a:solidFill>
              </a:defRPr>
            </a:lvl3pPr>
            <a:lvl4pPr marL="1371600" indent="0">
              <a:buFontTx/>
              <a:buNone/>
              <a:defRPr sz="2400">
                <a:solidFill>
                  <a:schemeClr val="accent2"/>
                </a:solidFill>
              </a:defRPr>
            </a:lvl4pPr>
            <a:lvl5pPr marL="1828800" indent="0">
              <a:buFontTx/>
              <a:buNone/>
              <a:defRPr sz="2400">
                <a:solidFill>
                  <a:schemeClr val="accent2"/>
                </a:solidFill>
              </a:defRPr>
            </a:lvl5pPr>
          </a:lstStyle>
          <a:p>
            <a:pPr lvl="0"/>
            <a:r>
              <a:rPr kumimoji="1" lang="en-US" altLang="ja-JP" dirty="0"/>
              <a:t>p.000</a:t>
            </a:r>
          </a:p>
        </p:txBody>
      </p:sp>
      <p:cxnSp>
        <p:nvCxnSpPr>
          <p:cNvPr id="7" name="直線コネクタ 6">
            <a:extLst>
              <a:ext uri="{FF2B5EF4-FFF2-40B4-BE49-F238E27FC236}">
                <a16:creationId xmlns:a16="http://schemas.microsoft.com/office/drawing/2014/main" id="{515BE422-7E5D-4E12-A437-1C94C43CF7B9}"/>
              </a:ext>
            </a:extLst>
          </p:cNvPr>
          <p:cNvCxnSpPr/>
          <p:nvPr userDrawn="1"/>
        </p:nvCxnSpPr>
        <p:spPr>
          <a:xfrm>
            <a:off x="-1" y="1663908"/>
            <a:ext cx="6840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正方形/長方形 10">
            <a:extLst>
              <a:ext uri="{FF2B5EF4-FFF2-40B4-BE49-F238E27FC236}">
                <a16:creationId xmlns:a16="http://schemas.microsoft.com/office/drawing/2014/main" id="{8D93B9D6-8FC8-4C5D-824F-380FBE3D31FA}"/>
              </a:ext>
            </a:extLst>
          </p:cNvPr>
          <p:cNvSpPr/>
          <p:nvPr userDrawn="1"/>
        </p:nvSpPr>
        <p:spPr>
          <a:xfrm>
            <a:off x="0" y="198000"/>
            <a:ext cx="1332089" cy="6487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タイトル プレースホルダ 1">
            <a:extLst>
              <a:ext uri="{FF2B5EF4-FFF2-40B4-BE49-F238E27FC236}">
                <a16:creationId xmlns:a16="http://schemas.microsoft.com/office/drawing/2014/main" id="{80A3B48A-17F9-4F78-9E59-8AA4544BCB28}"/>
              </a:ext>
            </a:extLst>
          </p:cNvPr>
          <p:cNvSpPr txBox="1">
            <a:spLocks/>
          </p:cNvSpPr>
          <p:nvPr userDrawn="1"/>
        </p:nvSpPr>
        <p:spPr bwMode="auto">
          <a:xfrm>
            <a:off x="395288" y="198001"/>
            <a:ext cx="936802" cy="648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72000" rIns="0" bIns="36000" numCol="1" anchor="ctr" anchorCtr="0" compatLnSpc="1">
            <a:prstTxWarp prst="textNoShape">
              <a:avLst/>
            </a:prstTxWarp>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1" lang="en-US" altLang="ja-JP" sz="3200" b="0" i="0" u="none" strike="noStrike" kern="1200" cap="none" spc="0" normalizeH="0" baseline="0" noProof="0" dirty="0">
                <a:ln>
                  <a:noFill/>
                </a:ln>
                <a:solidFill>
                  <a:schemeClr val="accent2"/>
                </a:solidFill>
                <a:effectLst/>
                <a:uLnTx/>
                <a:uFillTx/>
                <a:latin typeface="Calibri"/>
                <a:ea typeface="ＭＳ Ｐゴシック" panose="020B0600070205080204" pitchFamily="50" charset="-128"/>
                <a:cs typeface="+mj-cs"/>
              </a:rPr>
              <a:t>TRY</a:t>
            </a:r>
            <a:endParaRPr kumimoji="1" lang="ja-JP" altLang="en-US" sz="3200" b="0" i="0" u="none" strike="noStrike" kern="1200" cap="none" spc="0" normalizeH="0" baseline="0" noProof="0" dirty="0">
              <a:ln>
                <a:noFill/>
              </a:ln>
              <a:solidFill>
                <a:schemeClr val="accent2"/>
              </a:solidFill>
              <a:effectLst/>
              <a:uLnTx/>
              <a:uFillTx/>
              <a:latin typeface="Calibri"/>
              <a:ea typeface="ＭＳ Ｐゴシック" panose="020B0600070205080204" pitchFamily="50" charset="-128"/>
              <a:cs typeface="+mj-cs"/>
            </a:endParaRPr>
          </a:p>
        </p:txBody>
      </p:sp>
    </p:spTree>
    <p:extLst>
      <p:ext uri="{BB962C8B-B14F-4D97-AF65-F5344CB8AC3E}">
        <p14:creationId xmlns:p14="http://schemas.microsoft.com/office/powerpoint/2010/main" val="326022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862CE9-710D-4282-9083-C53846379C71}"/>
              </a:ext>
            </a:extLst>
          </p:cNvPr>
          <p:cNvSpPr>
            <a:spLocks noGrp="1"/>
          </p:cNvSpPr>
          <p:nvPr>
            <p:ph type="title"/>
          </p:nvPr>
        </p:nvSpPr>
        <p:spPr>
          <a:xfrm>
            <a:off x="1872000" y="0"/>
            <a:ext cx="6270411" cy="1044000"/>
          </a:xfrm>
        </p:spPr>
        <p:txBody>
          <a:bodyPr/>
          <a:lstStyle>
            <a:lvl1pPr marL="406800" indent="-406800">
              <a:defRPr/>
            </a:lvl1pPr>
          </a:lstStyle>
          <a:p>
            <a:r>
              <a:rPr kumimoji="1" lang="ja-JP" altLang="en-US" dirty="0"/>
              <a:t>マスター タイトルの書式設定</a:t>
            </a:r>
          </a:p>
        </p:txBody>
      </p:sp>
      <p:sp>
        <p:nvSpPr>
          <p:cNvPr id="3" name="スライド番号プレースホルダー 2">
            <a:extLst>
              <a:ext uri="{FF2B5EF4-FFF2-40B4-BE49-F238E27FC236}">
                <a16:creationId xmlns:a16="http://schemas.microsoft.com/office/drawing/2014/main" id="{25B27700-0C3B-4829-B119-91458B5048AB}"/>
              </a:ext>
            </a:extLst>
          </p:cNvPr>
          <p:cNvSpPr>
            <a:spLocks noGrp="1"/>
          </p:cNvSpPr>
          <p:nvPr>
            <p:ph type="sldNum" sz="quarter" idx="10"/>
          </p:nvPr>
        </p:nvSpPr>
        <p:spPr/>
        <p:txBody>
          <a:bodyPr lIns="0" rIns="0"/>
          <a:lstStyle/>
          <a:p>
            <a:fld id="{6377744E-7BAD-45ED-8AC8-4CEF49569F4D}" type="slidenum">
              <a:rPr kumimoji="1" lang="ja-JP" altLang="en-US" smtClean="0"/>
              <a:pPr/>
              <a:t>‹#›</a:t>
            </a:fld>
            <a:endParaRPr kumimoji="1" lang="ja-JP" altLang="en-US" dirty="0"/>
          </a:p>
        </p:txBody>
      </p:sp>
      <p:sp>
        <p:nvSpPr>
          <p:cNvPr id="8" name="テキスト プレースホルダー 7">
            <a:extLst>
              <a:ext uri="{FF2B5EF4-FFF2-40B4-BE49-F238E27FC236}">
                <a16:creationId xmlns:a16="http://schemas.microsoft.com/office/drawing/2014/main" id="{35A6E5B6-6132-499A-942B-97237F197BED}"/>
              </a:ext>
            </a:extLst>
          </p:cNvPr>
          <p:cNvSpPr>
            <a:spLocks noGrp="1"/>
          </p:cNvSpPr>
          <p:nvPr>
            <p:ph type="body" sz="quarter" idx="11"/>
          </p:nvPr>
        </p:nvSpPr>
        <p:spPr>
          <a:xfrm>
            <a:off x="395287" y="1211263"/>
            <a:ext cx="6444000" cy="424732"/>
          </a:xfrm>
          <a:prstGeom prst="rect">
            <a:avLst/>
          </a:prstGeom>
        </p:spPr>
        <p:txBody>
          <a:bodyPr lIns="0" rIns="0">
            <a:spAutoFit/>
          </a:bodyPr>
          <a:lstStyle>
            <a:lvl1pPr marL="0" indent="0">
              <a:buFontTx/>
              <a:buNone/>
              <a:defRPr sz="2400">
                <a:solidFill>
                  <a:schemeClr val="accent2"/>
                </a:solidFill>
              </a:defRPr>
            </a:lvl1pPr>
            <a:lvl2pPr>
              <a:buFontTx/>
              <a:buNone/>
              <a:defRPr sz="2400">
                <a:solidFill>
                  <a:schemeClr val="accent2"/>
                </a:solidFill>
              </a:defRPr>
            </a:lvl2pPr>
            <a:lvl3pPr>
              <a:buFontTx/>
              <a:buNone/>
              <a:defRPr sz="2400">
                <a:solidFill>
                  <a:schemeClr val="accent2"/>
                </a:solidFill>
              </a:defRPr>
            </a:lvl3pPr>
            <a:lvl4pPr marL="1371600" indent="0">
              <a:buFontTx/>
              <a:buNone/>
              <a:defRPr sz="2400">
                <a:solidFill>
                  <a:schemeClr val="accent2"/>
                </a:solidFill>
              </a:defRPr>
            </a:lvl4pPr>
            <a:lvl5pPr marL="1828800" indent="0">
              <a:buFontTx/>
              <a:buNone/>
              <a:defRPr sz="2400">
                <a:solidFill>
                  <a:schemeClr val="accent2"/>
                </a:solidFill>
              </a:defRPr>
            </a:lvl5pPr>
          </a:lstStyle>
          <a:p>
            <a:pPr lvl="0"/>
            <a:r>
              <a:rPr kumimoji="1" lang="ja-JP" altLang="en-US" dirty="0"/>
              <a:t>マスター テキストの書式設定</a:t>
            </a:r>
          </a:p>
        </p:txBody>
      </p:sp>
      <p:sp>
        <p:nvSpPr>
          <p:cNvPr id="9" name="テキスト プレースホルダー 7">
            <a:extLst>
              <a:ext uri="{FF2B5EF4-FFF2-40B4-BE49-F238E27FC236}">
                <a16:creationId xmlns:a16="http://schemas.microsoft.com/office/drawing/2014/main" id="{C4B17716-4C32-40B8-B764-748BC746A5F1}"/>
              </a:ext>
            </a:extLst>
          </p:cNvPr>
          <p:cNvSpPr>
            <a:spLocks noGrp="1"/>
          </p:cNvSpPr>
          <p:nvPr>
            <p:ph type="body" sz="quarter" idx="12" hasCustomPrompt="1"/>
          </p:nvPr>
        </p:nvSpPr>
        <p:spPr>
          <a:xfrm>
            <a:off x="6496051" y="1108075"/>
            <a:ext cx="2252662" cy="424732"/>
          </a:xfrm>
          <a:prstGeom prst="rect">
            <a:avLst/>
          </a:prstGeom>
        </p:spPr>
        <p:txBody>
          <a:bodyPr wrap="square" lIns="0" rIns="0">
            <a:spAutoFit/>
          </a:bodyPr>
          <a:lstStyle>
            <a:lvl1pPr marL="0" indent="0" algn="r">
              <a:buFontTx/>
              <a:buNone/>
              <a:defRPr sz="2400">
                <a:solidFill>
                  <a:schemeClr val="accent2"/>
                </a:solidFill>
              </a:defRPr>
            </a:lvl1pPr>
            <a:lvl2pPr>
              <a:buFontTx/>
              <a:buNone/>
              <a:defRPr sz="2400">
                <a:solidFill>
                  <a:schemeClr val="accent2"/>
                </a:solidFill>
              </a:defRPr>
            </a:lvl2pPr>
            <a:lvl3pPr>
              <a:buFontTx/>
              <a:buNone/>
              <a:defRPr sz="2400">
                <a:solidFill>
                  <a:schemeClr val="accent2"/>
                </a:solidFill>
              </a:defRPr>
            </a:lvl3pPr>
            <a:lvl4pPr marL="1371600" indent="0">
              <a:buFontTx/>
              <a:buNone/>
              <a:defRPr sz="2400">
                <a:solidFill>
                  <a:schemeClr val="accent2"/>
                </a:solidFill>
              </a:defRPr>
            </a:lvl4pPr>
            <a:lvl5pPr marL="1828800" indent="0">
              <a:buFontTx/>
              <a:buNone/>
              <a:defRPr sz="2400">
                <a:solidFill>
                  <a:schemeClr val="accent2"/>
                </a:solidFill>
              </a:defRPr>
            </a:lvl5pPr>
          </a:lstStyle>
          <a:p>
            <a:pPr lvl="0"/>
            <a:r>
              <a:rPr kumimoji="1" lang="ja-JP" altLang="en-US" dirty="0"/>
              <a:t>第〓章第〓節</a:t>
            </a:r>
          </a:p>
        </p:txBody>
      </p:sp>
      <p:sp>
        <p:nvSpPr>
          <p:cNvPr id="10" name="テキスト プレースホルダー 7">
            <a:extLst>
              <a:ext uri="{FF2B5EF4-FFF2-40B4-BE49-F238E27FC236}">
                <a16:creationId xmlns:a16="http://schemas.microsoft.com/office/drawing/2014/main" id="{EDCBAA65-C8FE-425D-B151-A76743B11424}"/>
              </a:ext>
            </a:extLst>
          </p:cNvPr>
          <p:cNvSpPr>
            <a:spLocks noGrp="1"/>
          </p:cNvSpPr>
          <p:nvPr>
            <p:ph type="body" sz="quarter" idx="13" hasCustomPrompt="1"/>
          </p:nvPr>
        </p:nvSpPr>
        <p:spPr>
          <a:xfrm>
            <a:off x="7739288" y="324000"/>
            <a:ext cx="1009424" cy="424732"/>
          </a:xfrm>
          <a:prstGeom prst="rect">
            <a:avLst/>
          </a:prstGeom>
        </p:spPr>
        <p:txBody>
          <a:bodyPr wrap="square" lIns="0" rIns="0">
            <a:spAutoFit/>
          </a:bodyPr>
          <a:lstStyle>
            <a:lvl1pPr marL="0" indent="0" algn="ctr">
              <a:buFontTx/>
              <a:buNone/>
              <a:defRPr sz="2400">
                <a:solidFill>
                  <a:schemeClr val="accent2"/>
                </a:solidFill>
                <a:latin typeface="Arial" panose="020B0604020202020204" pitchFamily="34" charset="0"/>
                <a:cs typeface="Arial" panose="020B0604020202020204" pitchFamily="34" charset="0"/>
              </a:defRPr>
            </a:lvl1pPr>
            <a:lvl2pPr>
              <a:buFontTx/>
              <a:buNone/>
              <a:defRPr sz="2400">
                <a:solidFill>
                  <a:schemeClr val="accent2"/>
                </a:solidFill>
              </a:defRPr>
            </a:lvl2pPr>
            <a:lvl3pPr>
              <a:buFontTx/>
              <a:buNone/>
              <a:defRPr sz="2400">
                <a:solidFill>
                  <a:schemeClr val="accent2"/>
                </a:solidFill>
              </a:defRPr>
            </a:lvl3pPr>
            <a:lvl4pPr marL="1371600" indent="0">
              <a:buFontTx/>
              <a:buNone/>
              <a:defRPr sz="2400">
                <a:solidFill>
                  <a:schemeClr val="accent2"/>
                </a:solidFill>
              </a:defRPr>
            </a:lvl4pPr>
            <a:lvl5pPr marL="1828800" indent="0">
              <a:buFontTx/>
              <a:buNone/>
              <a:defRPr sz="2400">
                <a:solidFill>
                  <a:schemeClr val="accent2"/>
                </a:solidFill>
              </a:defRPr>
            </a:lvl5pPr>
          </a:lstStyle>
          <a:p>
            <a:pPr lvl="0"/>
            <a:r>
              <a:rPr kumimoji="1" lang="en-US" altLang="ja-JP" dirty="0"/>
              <a:t>p.000</a:t>
            </a:r>
          </a:p>
        </p:txBody>
      </p:sp>
      <p:cxnSp>
        <p:nvCxnSpPr>
          <p:cNvPr id="7" name="直線コネクタ 6">
            <a:extLst>
              <a:ext uri="{FF2B5EF4-FFF2-40B4-BE49-F238E27FC236}">
                <a16:creationId xmlns:a16="http://schemas.microsoft.com/office/drawing/2014/main" id="{515BE422-7E5D-4E12-A437-1C94C43CF7B9}"/>
              </a:ext>
            </a:extLst>
          </p:cNvPr>
          <p:cNvCxnSpPr/>
          <p:nvPr userDrawn="1"/>
        </p:nvCxnSpPr>
        <p:spPr>
          <a:xfrm>
            <a:off x="-1" y="1663908"/>
            <a:ext cx="6840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正方形/長方形 10">
            <a:extLst>
              <a:ext uri="{FF2B5EF4-FFF2-40B4-BE49-F238E27FC236}">
                <a16:creationId xmlns:a16="http://schemas.microsoft.com/office/drawing/2014/main" id="{8D93B9D6-8FC8-4C5D-824F-380FBE3D31FA}"/>
              </a:ext>
            </a:extLst>
          </p:cNvPr>
          <p:cNvSpPr/>
          <p:nvPr userDrawn="1"/>
        </p:nvSpPr>
        <p:spPr>
          <a:xfrm>
            <a:off x="-1" y="198000"/>
            <a:ext cx="1764000" cy="6487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タイトル プレースホルダ 1">
            <a:extLst>
              <a:ext uri="{FF2B5EF4-FFF2-40B4-BE49-F238E27FC236}">
                <a16:creationId xmlns:a16="http://schemas.microsoft.com/office/drawing/2014/main" id="{80A3B48A-17F9-4F78-9E59-8AA4544BCB28}"/>
              </a:ext>
            </a:extLst>
          </p:cNvPr>
          <p:cNvSpPr txBox="1">
            <a:spLocks/>
          </p:cNvSpPr>
          <p:nvPr userDrawn="1"/>
        </p:nvSpPr>
        <p:spPr bwMode="auto">
          <a:xfrm>
            <a:off x="395288" y="198001"/>
            <a:ext cx="1080000" cy="648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72000" rIns="0" bIns="36000" numCol="1" anchor="ctr" anchorCtr="0" compatLnSpc="1">
            <a:prstTxWarp prst="textNoShape">
              <a:avLst/>
            </a:prstTxWarp>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1" lang="en-US" altLang="ja-JP" sz="3200" b="0" i="0" u="none" strike="noStrike" kern="1200" cap="none" spc="0" normalizeH="0" baseline="0" noProof="0" dirty="0">
                <a:ln>
                  <a:noFill/>
                </a:ln>
                <a:solidFill>
                  <a:schemeClr val="accent2"/>
                </a:solidFill>
                <a:effectLst/>
                <a:uLnTx/>
                <a:uFillTx/>
                <a:latin typeface="Calibri"/>
                <a:ea typeface="ＭＳ Ｐゴシック" panose="020B0600070205080204" pitchFamily="50" charset="-128"/>
                <a:cs typeface="+mj-cs"/>
              </a:rPr>
              <a:t>GUIDE</a:t>
            </a:r>
          </a:p>
        </p:txBody>
      </p:sp>
      <p:sp>
        <p:nvSpPr>
          <p:cNvPr id="13" name="正方形/長方形 12">
            <a:extLst>
              <a:ext uri="{FF2B5EF4-FFF2-40B4-BE49-F238E27FC236}">
                <a16:creationId xmlns:a16="http://schemas.microsoft.com/office/drawing/2014/main" id="{88AAB90D-1B7D-492C-809A-763F0255A904}"/>
              </a:ext>
            </a:extLst>
          </p:cNvPr>
          <p:cNvSpPr/>
          <p:nvPr userDrawn="1"/>
        </p:nvSpPr>
        <p:spPr>
          <a:xfrm>
            <a:off x="-1" y="2250771"/>
            <a:ext cx="1764401" cy="6487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239611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F8F857B4-0355-F442-AE51-8EB16ABF369B}"/>
              </a:ext>
            </a:extLst>
          </p:cNvPr>
          <p:cNvSpPr/>
          <p:nvPr userDrawn="1"/>
        </p:nvSpPr>
        <p:spPr>
          <a:xfrm>
            <a:off x="8604000" y="6501600"/>
            <a:ext cx="540000" cy="360000"/>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A9B56E12-D98B-7941-9968-DEE466D8D4BC}"/>
              </a:ext>
            </a:extLst>
          </p:cNvPr>
          <p:cNvSpPr/>
          <p:nvPr userDrawn="1"/>
        </p:nvSpPr>
        <p:spPr>
          <a:xfrm>
            <a:off x="0" y="0"/>
            <a:ext cx="9144002" cy="104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EC63F579-8D1B-8A4D-A3FF-AB4CBBA17297}"/>
              </a:ext>
            </a:extLst>
          </p:cNvPr>
          <p:cNvSpPr/>
          <p:nvPr userDrawn="1"/>
        </p:nvSpPr>
        <p:spPr>
          <a:xfrm>
            <a:off x="0" y="0"/>
            <a:ext cx="7757058" cy="1044000"/>
          </a:xfrm>
          <a:custGeom>
            <a:avLst/>
            <a:gdLst>
              <a:gd name="connsiteX0" fmla="*/ 0 w 7827964"/>
              <a:gd name="connsiteY0" fmla="*/ 0 h 1044000"/>
              <a:gd name="connsiteX1" fmla="*/ 7827964 w 7827964"/>
              <a:gd name="connsiteY1" fmla="*/ 0 h 1044000"/>
              <a:gd name="connsiteX2" fmla="*/ 7827964 w 7827964"/>
              <a:gd name="connsiteY2" fmla="*/ 1044000 h 1044000"/>
              <a:gd name="connsiteX3" fmla="*/ 0 w 7827964"/>
              <a:gd name="connsiteY3" fmla="*/ 1044000 h 1044000"/>
              <a:gd name="connsiteX4" fmla="*/ 0 w 7827964"/>
              <a:gd name="connsiteY4" fmla="*/ 0 h 1044000"/>
              <a:gd name="connsiteX0" fmla="*/ 0 w 7827964"/>
              <a:gd name="connsiteY0" fmla="*/ 0 h 1044000"/>
              <a:gd name="connsiteX1" fmla="*/ 7273328 w 7827964"/>
              <a:gd name="connsiteY1" fmla="*/ 0 h 1044000"/>
              <a:gd name="connsiteX2" fmla="*/ 7827964 w 7827964"/>
              <a:gd name="connsiteY2" fmla="*/ 1044000 h 1044000"/>
              <a:gd name="connsiteX3" fmla="*/ 0 w 7827964"/>
              <a:gd name="connsiteY3" fmla="*/ 1044000 h 1044000"/>
              <a:gd name="connsiteX4" fmla="*/ 0 w 7827964"/>
              <a:gd name="connsiteY4" fmla="*/ 0 h 104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7964" h="1044000">
                <a:moveTo>
                  <a:pt x="0" y="0"/>
                </a:moveTo>
                <a:lnTo>
                  <a:pt x="7273328" y="0"/>
                </a:lnTo>
                <a:lnTo>
                  <a:pt x="7827964" y="1044000"/>
                </a:lnTo>
                <a:lnTo>
                  <a:pt x="0" y="1044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プレースホルダー 4">
            <a:extLst>
              <a:ext uri="{FF2B5EF4-FFF2-40B4-BE49-F238E27FC236}">
                <a16:creationId xmlns:a16="http://schemas.microsoft.com/office/drawing/2014/main" id="{A83AA181-66EF-4AC2-8CB4-ED55370966D7}"/>
              </a:ext>
            </a:extLst>
          </p:cNvPr>
          <p:cNvSpPr>
            <a:spLocks noGrp="1"/>
          </p:cNvSpPr>
          <p:nvPr>
            <p:ph type="title"/>
          </p:nvPr>
        </p:nvSpPr>
        <p:spPr>
          <a:xfrm>
            <a:off x="395288" y="0"/>
            <a:ext cx="7361770" cy="1044000"/>
          </a:xfrm>
          <a:prstGeom prst="rect">
            <a:avLst/>
          </a:prstGeom>
        </p:spPr>
        <p:txBody>
          <a:bodyPr vert="horz" lIns="0" tIns="0" rIns="0" bIns="0" rtlCol="0" anchor="ctr">
            <a:noAutofit/>
          </a:bodyPr>
          <a:lstStyle/>
          <a:p>
            <a:r>
              <a:rPr kumimoji="1" lang="ja-JP" altLang="en-US" dirty="0"/>
              <a:t>マスター タイトルの書式設定</a:t>
            </a:r>
          </a:p>
        </p:txBody>
      </p:sp>
      <p:sp>
        <p:nvSpPr>
          <p:cNvPr id="7" name="スライド番号プレースホルダー 6">
            <a:extLst>
              <a:ext uri="{FF2B5EF4-FFF2-40B4-BE49-F238E27FC236}">
                <a16:creationId xmlns:a16="http://schemas.microsoft.com/office/drawing/2014/main" id="{7502784C-2238-4A8D-9733-5679B3C6C0CD}"/>
              </a:ext>
            </a:extLst>
          </p:cNvPr>
          <p:cNvSpPr>
            <a:spLocks noGrp="1"/>
          </p:cNvSpPr>
          <p:nvPr>
            <p:ph type="sldNum" sz="quarter" idx="4"/>
          </p:nvPr>
        </p:nvSpPr>
        <p:spPr>
          <a:xfrm>
            <a:off x="8604000" y="6492875"/>
            <a:ext cx="540000" cy="365125"/>
          </a:xfrm>
          <a:prstGeom prst="rect">
            <a:avLst/>
          </a:prstGeom>
        </p:spPr>
        <p:txBody>
          <a:bodyPr vert="horz" lIns="0" tIns="45720" rIns="0" bIns="45720" rtlCol="0" anchor="ctr"/>
          <a:lstStyle>
            <a:lvl1pPr algn="ctr">
              <a:defRPr sz="1700">
                <a:solidFill>
                  <a:schemeClr val="accent2"/>
                </a:solidFill>
                <a:latin typeface="Arial" panose="020B0604020202020204" pitchFamily="34" charset="0"/>
                <a:cs typeface="Arial" panose="020B0604020202020204" pitchFamily="34" charset="0"/>
              </a:defRPr>
            </a:lvl1pPr>
          </a:lstStyle>
          <a:p>
            <a:fld id="{6377744E-7BAD-45ED-8AC8-4CEF49569F4D}" type="slidenum">
              <a:rPr kumimoji="1" lang="ja-JP" altLang="en-US" smtClean="0"/>
              <a:pPr/>
              <a:t>‹#›</a:t>
            </a:fld>
            <a:endParaRPr kumimoji="1" lang="ja-JP" altLang="en-US" dirty="0"/>
          </a:p>
        </p:txBody>
      </p:sp>
    </p:spTree>
    <p:extLst>
      <p:ext uri="{BB962C8B-B14F-4D97-AF65-F5344CB8AC3E}">
        <p14:creationId xmlns:p14="http://schemas.microsoft.com/office/powerpoint/2010/main" val="2829455371"/>
      </p:ext>
    </p:extLst>
  </p:cSld>
  <p:clrMap bg1="lt1" tx1="dk1" bg2="lt2" tx2="dk2" accent1="accent1" accent2="accent2" accent3="accent3" accent4="accent4" accent5="accent5" accent6="accent6" hlink="hlink" folHlink="folHlink"/>
  <p:sldLayoutIdLst>
    <p:sldLayoutId id="2147483661" r:id="rId1"/>
    <p:sldLayoutId id="2147483664" r:id="rId2"/>
    <p:sldLayoutId id="2147483662" r:id="rId3"/>
    <p:sldLayoutId id="2147483663" r:id="rId4"/>
  </p:sldLayoutIdLst>
  <p:hf hdr="0" ftr="0" dt="0"/>
  <p:txStyles>
    <p:titleStyle>
      <a:lvl1pPr marL="406800" indent="-406800" algn="l" defTabSz="914400" rtl="0" eaLnBrk="1" latinLnBrk="0" hangingPunct="1">
        <a:lnSpc>
          <a:spcPct val="90000"/>
        </a:lnSpc>
        <a:spcBef>
          <a:spcPct val="0"/>
        </a:spcBef>
        <a:buNone/>
        <a:defRPr kumimoji="1"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E2607B"/>
        </a:buClr>
        <a:buFont typeface="Wingdings" panose="05000000000000000000" pitchFamily="2" charset="2"/>
        <a:buChar char="l"/>
        <a:defRPr kumimoji="1" sz="2800" kern="1200">
          <a:solidFill>
            <a:schemeClr val="tx1"/>
          </a:solidFill>
          <a:latin typeface="ＭＳ ゴシック" panose="020B0609070205080204" pitchFamily="49" charset="-128"/>
          <a:ea typeface="ＭＳ ゴシック" panose="020B0609070205080204" pitchFamily="49" charset="-128"/>
          <a:cs typeface="+mn-cs"/>
        </a:defRPr>
      </a:lvl1pPr>
      <a:lvl2pPr marL="457200" indent="0" algn="l" defTabSz="914400" rtl="0" eaLnBrk="1" latinLnBrk="0" hangingPunct="1">
        <a:lnSpc>
          <a:spcPct val="90000"/>
        </a:lnSpc>
        <a:spcBef>
          <a:spcPts val="500"/>
        </a:spcBef>
        <a:buClr>
          <a:srgbClr val="E2607B"/>
        </a:buClr>
        <a:buFont typeface="Wingdings" panose="05000000000000000000" pitchFamily="2" charset="2"/>
        <a:buNone/>
        <a:defRPr kumimoji="1"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Wingdings" panose="05000000000000000000" pitchFamily="2" charset="2"/>
        <a:buNone/>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l"/>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249" userDrawn="1">
          <p15:clr>
            <a:srgbClr val="F26B43"/>
          </p15:clr>
        </p15:guide>
        <p15:guide id="4" pos="5511" userDrawn="1">
          <p15:clr>
            <a:srgbClr val="F26B43"/>
          </p15:clr>
        </p15:guide>
        <p15:guide id="5" orient="horz" pos="4065" userDrawn="1">
          <p15:clr>
            <a:srgbClr val="F26B43"/>
          </p15:clr>
        </p15:guide>
        <p15:guide id="6" orient="horz" pos="1185" userDrawn="1">
          <p15:clr>
            <a:srgbClr val="F26B43"/>
          </p15:clr>
        </p15:guide>
        <p15:guide id="7" orient="horz" pos="79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43F211-E076-44AF-854D-E73714830D34}"/>
              </a:ext>
            </a:extLst>
          </p:cNvPr>
          <p:cNvSpPr>
            <a:spLocks noGrp="1"/>
          </p:cNvSpPr>
          <p:nvPr>
            <p:ph type="title"/>
          </p:nvPr>
        </p:nvSpPr>
        <p:spPr/>
        <p:txBody>
          <a:bodyPr/>
          <a:lstStyle/>
          <a:p>
            <a:r>
              <a:rPr kumimoji="1" lang="en-US" altLang="ja-JP" dirty="0"/>
              <a:t>1.</a:t>
            </a:r>
            <a:r>
              <a:rPr kumimoji="1" lang="ja-JP" altLang="en-US" dirty="0"/>
              <a:t>情報デザインとは</a:t>
            </a:r>
          </a:p>
        </p:txBody>
      </p:sp>
      <p:sp>
        <p:nvSpPr>
          <p:cNvPr id="3" name="スライド番号プレースホルダー 2">
            <a:extLst>
              <a:ext uri="{FF2B5EF4-FFF2-40B4-BE49-F238E27FC236}">
                <a16:creationId xmlns:a16="http://schemas.microsoft.com/office/drawing/2014/main" id="{598BB2C9-9C07-46D5-B4BE-85A4A25E438A}"/>
              </a:ext>
            </a:extLst>
          </p:cNvPr>
          <p:cNvSpPr>
            <a:spLocks noGrp="1"/>
          </p:cNvSpPr>
          <p:nvPr>
            <p:ph type="sldNum" sz="quarter" idx="10"/>
          </p:nvPr>
        </p:nvSpPr>
        <p:spPr/>
        <p:txBody>
          <a:bodyPr/>
          <a:lstStyle/>
          <a:p>
            <a:fld id="{6377744E-7BAD-45ED-8AC8-4CEF49569F4D}" type="slidenum">
              <a:rPr kumimoji="1" lang="ja-JP" altLang="en-US" smtClean="0"/>
              <a:pPr/>
              <a:t>1</a:t>
            </a:fld>
            <a:endParaRPr kumimoji="1" lang="ja-JP" altLang="en-US" dirty="0"/>
          </a:p>
        </p:txBody>
      </p:sp>
      <p:sp>
        <p:nvSpPr>
          <p:cNvPr id="4" name="テキスト プレースホルダー 3">
            <a:extLst>
              <a:ext uri="{FF2B5EF4-FFF2-40B4-BE49-F238E27FC236}">
                <a16:creationId xmlns:a16="http://schemas.microsoft.com/office/drawing/2014/main" id="{2BF451CE-0A67-4DB0-911F-DD0B30633D91}"/>
              </a:ext>
            </a:extLst>
          </p:cNvPr>
          <p:cNvSpPr>
            <a:spLocks noGrp="1"/>
          </p:cNvSpPr>
          <p:nvPr>
            <p:ph type="body" sz="quarter" idx="11"/>
          </p:nvPr>
        </p:nvSpPr>
        <p:spPr>
          <a:xfrm>
            <a:off x="395287" y="1211263"/>
            <a:ext cx="6444000" cy="424732"/>
          </a:xfrm>
        </p:spPr>
        <p:txBody>
          <a:bodyPr/>
          <a:lstStyle/>
          <a:p>
            <a:r>
              <a:rPr kumimoji="1" lang="en-US" altLang="ja-JP" dirty="0"/>
              <a:t>1.</a:t>
            </a:r>
            <a:r>
              <a:rPr kumimoji="1" lang="ja-JP" altLang="en-US" dirty="0"/>
              <a:t>情報デザインとは</a:t>
            </a:r>
          </a:p>
        </p:txBody>
      </p:sp>
      <p:sp>
        <p:nvSpPr>
          <p:cNvPr id="5" name="テキスト プレースホルダー 4">
            <a:extLst>
              <a:ext uri="{FF2B5EF4-FFF2-40B4-BE49-F238E27FC236}">
                <a16:creationId xmlns:a16="http://schemas.microsoft.com/office/drawing/2014/main" id="{EDA8F8F6-A994-4762-BB01-D8C9F2FA6E5A}"/>
              </a:ext>
            </a:extLst>
          </p:cNvPr>
          <p:cNvSpPr>
            <a:spLocks noGrp="1"/>
          </p:cNvSpPr>
          <p:nvPr>
            <p:ph type="body" sz="quarter" idx="12"/>
          </p:nvPr>
        </p:nvSpPr>
        <p:spPr/>
        <p:txBody>
          <a:bodyPr/>
          <a:lstStyle/>
          <a:p>
            <a:r>
              <a:rPr kumimoji="1" lang="zh-TW" altLang="en-US" dirty="0"/>
              <a:t>第</a:t>
            </a:r>
            <a:r>
              <a:rPr lang="en-US" altLang="zh-TW" dirty="0"/>
              <a:t>2</a:t>
            </a:r>
            <a:r>
              <a:rPr kumimoji="1" lang="zh-TW" altLang="en-US" dirty="0"/>
              <a:t>章第</a:t>
            </a:r>
            <a:r>
              <a:rPr lang="en-US" altLang="zh-TW" dirty="0"/>
              <a:t>3</a:t>
            </a:r>
            <a:r>
              <a:rPr kumimoji="1" lang="zh-TW" altLang="en-US" dirty="0"/>
              <a:t>節</a:t>
            </a:r>
            <a:endParaRPr kumimoji="1" lang="ja-JP" altLang="en-US" dirty="0"/>
          </a:p>
        </p:txBody>
      </p:sp>
      <p:sp>
        <p:nvSpPr>
          <p:cNvPr id="6" name="テキスト プレースホルダー 5">
            <a:extLst>
              <a:ext uri="{FF2B5EF4-FFF2-40B4-BE49-F238E27FC236}">
                <a16:creationId xmlns:a16="http://schemas.microsoft.com/office/drawing/2014/main" id="{D1CA4DC3-EE15-4329-B23E-FBF1B8F5C6CA}"/>
              </a:ext>
            </a:extLst>
          </p:cNvPr>
          <p:cNvSpPr>
            <a:spLocks noGrp="1"/>
          </p:cNvSpPr>
          <p:nvPr>
            <p:ph type="body" sz="quarter" idx="13"/>
          </p:nvPr>
        </p:nvSpPr>
        <p:spPr/>
        <p:txBody>
          <a:bodyPr/>
          <a:lstStyle/>
          <a:p>
            <a:r>
              <a:rPr kumimoji="1" lang="en-US" altLang="ja-JP" dirty="0"/>
              <a:t>p.92</a:t>
            </a:r>
            <a:endParaRPr kumimoji="1" lang="ja-JP" altLang="en-US" dirty="0"/>
          </a:p>
        </p:txBody>
      </p:sp>
      <p:sp>
        <p:nvSpPr>
          <p:cNvPr id="16" name="Google Shape;28;p1">
            <a:extLst>
              <a:ext uri="{FF2B5EF4-FFF2-40B4-BE49-F238E27FC236}">
                <a16:creationId xmlns:a16="http://schemas.microsoft.com/office/drawing/2014/main" id="{82A8C756-5370-4B77-BE22-84E798B01431}"/>
              </a:ext>
            </a:extLst>
          </p:cNvPr>
          <p:cNvSpPr txBox="1"/>
          <p:nvPr/>
        </p:nvSpPr>
        <p:spPr>
          <a:xfrm>
            <a:off x="395288" y="1872000"/>
            <a:ext cx="8353426" cy="433945"/>
          </a:xfrm>
          <a:prstGeom prst="rect">
            <a:avLst/>
          </a:prstGeom>
          <a:noFill/>
          <a:ln>
            <a:noFill/>
          </a:ln>
        </p:spPr>
        <p:txBody>
          <a:bodyPr spcFirstLastPara="1" wrap="square" lIns="0" tIns="0" rIns="0" bIns="45700" anchor="t" anchorCtr="0">
            <a:spAutoFit/>
          </a:bodyPr>
          <a:lstStyle/>
          <a:p>
            <a:pPr marL="228600" marR="0" lvl="0" indent="-228600" algn="just" rtl="0">
              <a:lnSpc>
                <a:spcPct val="90000"/>
              </a:lnSpc>
              <a:spcAft>
                <a:spcPts val="0"/>
              </a:spcAft>
              <a:buClr>
                <a:schemeClr val="accent2"/>
              </a:buClr>
              <a:buSzPts val="2800"/>
              <a:buFont typeface="Noto Sans Symbols"/>
              <a:buChar char="●"/>
            </a:pPr>
            <a:r>
              <a:rPr lang="ja-JP" altLang="en-US" sz="2800" b="0" i="0" u="none" strike="noStrike" cap="none" dirty="0">
                <a:latin typeface="MS Gothic"/>
                <a:ea typeface="MS Gothic"/>
                <a:cs typeface="MS Gothic"/>
                <a:sym typeface="MS Gothic"/>
              </a:rPr>
              <a:t>アートとデザインの違いについて考えてみよう。</a:t>
            </a:r>
          </a:p>
        </p:txBody>
      </p:sp>
    </p:spTree>
    <p:extLst>
      <p:ext uri="{BB962C8B-B14F-4D97-AF65-F5344CB8AC3E}">
        <p14:creationId xmlns:p14="http://schemas.microsoft.com/office/powerpoint/2010/main" val="1833783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950D64AF-E759-467B-9974-47ACE49BCC27}"/>
              </a:ext>
            </a:extLst>
          </p:cNvPr>
          <p:cNvSpPr/>
          <p:nvPr/>
        </p:nvSpPr>
        <p:spPr>
          <a:xfrm>
            <a:off x="395286" y="3089202"/>
            <a:ext cx="1707577" cy="928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E643F211-E076-44AF-854D-E73714830D34}"/>
              </a:ext>
            </a:extLst>
          </p:cNvPr>
          <p:cNvSpPr>
            <a:spLocks noGrp="1"/>
          </p:cNvSpPr>
          <p:nvPr>
            <p:ph type="title"/>
          </p:nvPr>
        </p:nvSpPr>
        <p:spPr/>
        <p:txBody>
          <a:bodyPr/>
          <a:lstStyle/>
          <a:p>
            <a:r>
              <a:rPr kumimoji="1" lang="en-US" altLang="ja-JP" dirty="0"/>
              <a:t>1.</a:t>
            </a:r>
            <a:r>
              <a:rPr kumimoji="1" lang="ja-JP" altLang="en-US" dirty="0"/>
              <a:t>情報デザインとは</a:t>
            </a:r>
          </a:p>
        </p:txBody>
      </p:sp>
      <p:sp>
        <p:nvSpPr>
          <p:cNvPr id="3" name="スライド番号プレースホルダー 2">
            <a:extLst>
              <a:ext uri="{FF2B5EF4-FFF2-40B4-BE49-F238E27FC236}">
                <a16:creationId xmlns:a16="http://schemas.microsoft.com/office/drawing/2014/main" id="{598BB2C9-9C07-46D5-B4BE-85A4A25E438A}"/>
              </a:ext>
            </a:extLst>
          </p:cNvPr>
          <p:cNvSpPr>
            <a:spLocks noGrp="1"/>
          </p:cNvSpPr>
          <p:nvPr>
            <p:ph type="sldNum" sz="quarter" idx="10"/>
          </p:nvPr>
        </p:nvSpPr>
        <p:spPr/>
        <p:txBody>
          <a:bodyPr/>
          <a:lstStyle/>
          <a:p>
            <a:fld id="{6377744E-7BAD-45ED-8AC8-4CEF49569F4D}" type="slidenum">
              <a:rPr kumimoji="1" lang="ja-JP" altLang="en-US" smtClean="0"/>
              <a:pPr/>
              <a:t>10</a:t>
            </a:fld>
            <a:endParaRPr kumimoji="1" lang="ja-JP" altLang="en-US" dirty="0"/>
          </a:p>
        </p:txBody>
      </p:sp>
      <p:sp>
        <p:nvSpPr>
          <p:cNvPr id="4" name="テキスト プレースホルダー 3">
            <a:extLst>
              <a:ext uri="{FF2B5EF4-FFF2-40B4-BE49-F238E27FC236}">
                <a16:creationId xmlns:a16="http://schemas.microsoft.com/office/drawing/2014/main" id="{2BF451CE-0A67-4DB0-911F-DD0B30633D91}"/>
              </a:ext>
            </a:extLst>
          </p:cNvPr>
          <p:cNvSpPr>
            <a:spLocks noGrp="1"/>
          </p:cNvSpPr>
          <p:nvPr>
            <p:ph type="body" sz="quarter" idx="11"/>
          </p:nvPr>
        </p:nvSpPr>
        <p:spPr>
          <a:xfrm>
            <a:off x="395287" y="1211263"/>
            <a:ext cx="6444000" cy="424732"/>
          </a:xfrm>
        </p:spPr>
        <p:txBody>
          <a:bodyPr/>
          <a:lstStyle/>
          <a:p>
            <a:r>
              <a:rPr kumimoji="1" lang="en-US" altLang="ja-JP" dirty="0"/>
              <a:t>2.</a:t>
            </a:r>
            <a:r>
              <a:rPr kumimoji="1" lang="ja-JP" altLang="en-US" dirty="0"/>
              <a:t>情報デザインで使われる手法</a:t>
            </a:r>
          </a:p>
        </p:txBody>
      </p:sp>
      <p:sp>
        <p:nvSpPr>
          <p:cNvPr id="5" name="テキスト プレースホルダー 4">
            <a:extLst>
              <a:ext uri="{FF2B5EF4-FFF2-40B4-BE49-F238E27FC236}">
                <a16:creationId xmlns:a16="http://schemas.microsoft.com/office/drawing/2014/main" id="{EDA8F8F6-A994-4762-BB01-D8C9F2FA6E5A}"/>
              </a:ext>
            </a:extLst>
          </p:cNvPr>
          <p:cNvSpPr>
            <a:spLocks noGrp="1"/>
          </p:cNvSpPr>
          <p:nvPr>
            <p:ph type="body" sz="quarter" idx="12"/>
          </p:nvPr>
        </p:nvSpPr>
        <p:spPr/>
        <p:txBody>
          <a:bodyPr/>
          <a:lstStyle/>
          <a:p>
            <a:r>
              <a:rPr kumimoji="1" lang="zh-TW" altLang="en-US" dirty="0"/>
              <a:t>第</a:t>
            </a:r>
            <a:r>
              <a:rPr lang="en-US" altLang="zh-TW" dirty="0"/>
              <a:t>2</a:t>
            </a:r>
            <a:r>
              <a:rPr kumimoji="1" lang="zh-TW" altLang="en-US" dirty="0"/>
              <a:t>章第</a:t>
            </a:r>
            <a:r>
              <a:rPr lang="en-US" altLang="zh-TW" dirty="0"/>
              <a:t>3</a:t>
            </a:r>
            <a:r>
              <a:rPr kumimoji="1" lang="zh-TW" altLang="en-US" dirty="0"/>
              <a:t>節</a:t>
            </a:r>
            <a:endParaRPr kumimoji="1" lang="ja-JP" altLang="en-US" dirty="0"/>
          </a:p>
        </p:txBody>
      </p:sp>
      <p:sp>
        <p:nvSpPr>
          <p:cNvPr id="6" name="テキスト プレースホルダー 5">
            <a:extLst>
              <a:ext uri="{FF2B5EF4-FFF2-40B4-BE49-F238E27FC236}">
                <a16:creationId xmlns:a16="http://schemas.microsoft.com/office/drawing/2014/main" id="{D1CA4DC3-EE15-4329-B23E-FBF1B8F5C6CA}"/>
              </a:ext>
            </a:extLst>
          </p:cNvPr>
          <p:cNvSpPr>
            <a:spLocks noGrp="1"/>
          </p:cNvSpPr>
          <p:nvPr>
            <p:ph type="body" sz="quarter" idx="13"/>
          </p:nvPr>
        </p:nvSpPr>
        <p:spPr/>
        <p:txBody>
          <a:bodyPr/>
          <a:lstStyle/>
          <a:p>
            <a:r>
              <a:rPr kumimoji="1" lang="en-US" altLang="ja-JP" dirty="0"/>
              <a:t>p.93</a:t>
            </a:r>
            <a:endParaRPr kumimoji="1" lang="ja-JP" altLang="en-US" dirty="0"/>
          </a:p>
        </p:txBody>
      </p:sp>
      <p:sp>
        <p:nvSpPr>
          <p:cNvPr id="16" name="Google Shape;28;p1">
            <a:extLst>
              <a:ext uri="{FF2B5EF4-FFF2-40B4-BE49-F238E27FC236}">
                <a16:creationId xmlns:a16="http://schemas.microsoft.com/office/drawing/2014/main" id="{82A8C756-5370-4B77-BE22-84E798B01431}"/>
              </a:ext>
            </a:extLst>
          </p:cNvPr>
          <p:cNvSpPr txBox="1"/>
          <p:nvPr/>
        </p:nvSpPr>
        <p:spPr>
          <a:xfrm>
            <a:off x="395288" y="1872000"/>
            <a:ext cx="8353426" cy="1226982"/>
          </a:xfrm>
          <a:prstGeom prst="rect">
            <a:avLst/>
          </a:prstGeom>
          <a:noFill/>
          <a:ln>
            <a:noFill/>
          </a:ln>
        </p:spPr>
        <p:txBody>
          <a:bodyPr spcFirstLastPara="1" wrap="square" lIns="0" tIns="0" rIns="0" bIns="45700" anchor="t" anchorCtr="0">
            <a:spAutoFit/>
          </a:bodyPr>
          <a:lstStyle/>
          <a:p>
            <a:pPr marL="228600" marR="0" lvl="0" indent="-228600" algn="just" rtl="0">
              <a:lnSpc>
                <a:spcPct val="90000"/>
              </a:lnSpc>
              <a:spcAft>
                <a:spcPts val="0"/>
              </a:spcAft>
              <a:buClr>
                <a:schemeClr val="accent2"/>
              </a:buClr>
              <a:buSzPts val="2800"/>
              <a:buFont typeface="Noto Sans Symbols"/>
              <a:buChar char="●"/>
            </a:pPr>
            <a:r>
              <a:rPr lang="ja-JP" altLang="en-US" sz="2800" b="0" i="0" u="none" strike="noStrike" cap="none" dirty="0">
                <a:solidFill>
                  <a:schemeClr val="accent2"/>
                </a:solidFill>
                <a:latin typeface="MS Gothic"/>
                <a:ea typeface="MS Gothic"/>
                <a:cs typeface="MS Gothic"/>
                <a:sym typeface="MS Gothic"/>
              </a:rPr>
              <a:t>可視化</a:t>
            </a:r>
          </a:p>
          <a:p>
            <a:pPr marL="228600" marR="0" lvl="0" rtl="0">
              <a:lnSpc>
                <a:spcPct val="90000"/>
              </a:lnSpc>
              <a:spcBef>
                <a:spcPts val="1000"/>
              </a:spcBef>
              <a:spcAft>
                <a:spcPts val="0"/>
              </a:spcAft>
              <a:buClr>
                <a:schemeClr val="accent2"/>
              </a:buClr>
              <a:buSzPts val="2800"/>
            </a:pPr>
            <a:r>
              <a:rPr lang="ja-JP" altLang="en-US" sz="2400" b="0" i="0" u="none" strike="noStrike" cap="none" dirty="0">
                <a:latin typeface="MS Gothic"/>
                <a:ea typeface="MS Gothic"/>
                <a:cs typeface="MS Gothic"/>
                <a:sym typeface="MS Gothic"/>
              </a:rPr>
              <a:t>表やグラフ、図解などを用いてデータをわかりやすく表現すること。</a:t>
            </a:r>
          </a:p>
        </p:txBody>
      </p:sp>
      <p:pic>
        <p:nvPicPr>
          <p:cNvPr id="7" name="図 6"/>
          <p:cNvPicPr>
            <a:picLocks noChangeAspect="1"/>
          </p:cNvPicPr>
          <p:nvPr/>
        </p:nvPicPr>
        <p:blipFill>
          <a:blip r:embed="rId3"/>
          <a:stretch>
            <a:fillRect/>
          </a:stretch>
        </p:blipFill>
        <p:spPr>
          <a:xfrm>
            <a:off x="98849" y="3237344"/>
            <a:ext cx="2300449" cy="3419825"/>
          </a:xfrm>
          <a:prstGeom prst="rect">
            <a:avLst/>
          </a:prstGeom>
        </p:spPr>
      </p:pic>
      <p:sp>
        <p:nvSpPr>
          <p:cNvPr id="11" name="下矢印 10"/>
          <p:cNvSpPr/>
          <p:nvPr/>
        </p:nvSpPr>
        <p:spPr>
          <a:xfrm rot="16200000">
            <a:off x="2958992" y="4283618"/>
            <a:ext cx="801067" cy="1327275"/>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p:cNvPicPr>
            <a:picLocks noChangeAspect="1"/>
          </p:cNvPicPr>
          <p:nvPr/>
        </p:nvPicPr>
        <p:blipFill>
          <a:blip r:embed="rId4"/>
          <a:stretch>
            <a:fillRect/>
          </a:stretch>
        </p:blipFill>
        <p:spPr>
          <a:xfrm>
            <a:off x="4083927" y="3673952"/>
            <a:ext cx="4824247" cy="2505496"/>
          </a:xfrm>
          <a:prstGeom prst="rect">
            <a:avLst/>
          </a:prstGeom>
        </p:spPr>
      </p:pic>
    </p:spTree>
    <p:extLst>
      <p:ext uri="{BB962C8B-B14F-4D97-AF65-F5344CB8AC3E}">
        <p14:creationId xmlns:p14="http://schemas.microsoft.com/office/powerpoint/2010/main" val="1163026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43F211-E076-44AF-854D-E73714830D34}"/>
              </a:ext>
            </a:extLst>
          </p:cNvPr>
          <p:cNvSpPr>
            <a:spLocks noGrp="1"/>
          </p:cNvSpPr>
          <p:nvPr>
            <p:ph type="title"/>
          </p:nvPr>
        </p:nvSpPr>
        <p:spPr/>
        <p:txBody>
          <a:bodyPr/>
          <a:lstStyle/>
          <a:p>
            <a:r>
              <a:rPr kumimoji="1" lang="en-US" altLang="ja-JP" dirty="0"/>
              <a:t>1.</a:t>
            </a:r>
            <a:r>
              <a:rPr kumimoji="1" lang="ja-JP" altLang="en-US" dirty="0"/>
              <a:t>情報デザインとは</a:t>
            </a:r>
          </a:p>
        </p:txBody>
      </p:sp>
      <p:sp>
        <p:nvSpPr>
          <p:cNvPr id="3" name="スライド番号プレースホルダー 2">
            <a:extLst>
              <a:ext uri="{FF2B5EF4-FFF2-40B4-BE49-F238E27FC236}">
                <a16:creationId xmlns:a16="http://schemas.microsoft.com/office/drawing/2014/main" id="{598BB2C9-9C07-46D5-B4BE-85A4A25E438A}"/>
              </a:ext>
            </a:extLst>
          </p:cNvPr>
          <p:cNvSpPr>
            <a:spLocks noGrp="1"/>
          </p:cNvSpPr>
          <p:nvPr>
            <p:ph type="sldNum" sz="quarter" idx="10"/>
          </p:nvPr>
        </p:nvSpPr>
        <p:spPr/>
        <p:txBody>
          <a:bodyPr/>
          <a:lstStyle/>
          <a:p>
            <a:fld id="{6377744E-7BAD-45ED-8AC8-4CEF49569F4D}" type="slidenum">
              <a:rPr kumimoji="1" lang="ja-JP" altLang="en-US" smtClean="0"/>
              <a:pPr/>
              <a:t>11</a:t>
            </a:fld>
            <a:endParaRPr kumimoji="1" lang="ja-JP" altLang="en-US" dirty="0"/>
          </a:p>
        </p:txBody>
      </p:sp>
      <p:sp>
        <p:nvSpPr>
          <p:cNvPr id="4" name="テキスト プレースホルダー 3">
            <a:extLst>
              <a:ext uri="{FF2B5EF4-FFF2-40B4-BE49-F238E27FC236}">
                <a16:creationId xmlns:a16="http://schemas.microsoft.com/office/drawing/2014/main" id="{2BF451CE-0A67-4DB0-911F-DD0B30633D91}"/>
              </a:ext>
            </a:extLst>
          </p:cNvPr>
          <p:cNvSpPr>
            <a:spLocks noGrp="1"/>
          </p:cNvSpPr>
          <p:nvPr>
            <p:ph type="body" sz="quarter" idx="11"/>
          </p:nvPr>
        </p:nvSpPr>
        <p:spPr>
          <a:xfrm>
            <a:off x="395287" y="1211263"/>
            <a:ext cx="6444000" cy="424732"/>
          </a:xfrm>
        </p:spPr>
        <p:txBody>
          <a:bodyPr/>
          <a:lstStyle/>
          <a:p>
            <a:r>
              <a:rPr kumimoji="1" lang="en-US" altLang="ja-JP" dirty="0"/>
              <a:t>2.</a:t>
            </a:r>
            <a:r>
              <a:rPr kumimoji="1" lang="ja-JP" altLang="en-US" dirty="0"/>
              <a:t>情報デザインで使われる手法</a:t>
            </a:r>
          </a:p>
        </p:txBody>
      </p:sp>
      <p:sp>
        <p:nvSpPr>
          <p:cNvPr id="5" name="テキスト プレースホルダー 4">
            <a:extLst>
              <a:ext uri="{FF2B5EF4-FFF2-40B4-BE49-F238E27FC236}">
                <a16:creationId xmlns:a16="http://schemas.microsoft.com/office/drawing/2014/main" id="{EDA8F8F6-A994-4762-BB01-D8C9F2FA6E5A}"/>
              </a:ext>
            </a:extLst>
          </p:cNvPr>
          <p:cNvSpPr>
            <a:spLocks noGrp="1"/>
          </p:cNvSpPr>
          <p:nvPr>
            <p:ph type="body" sz="quarter" idx="12"/>
          </p:nvPr>
        </p:nvSpPr>
        <p:spPr/>
        <p:txBody>
          <a:bodyPr/>
          <a:lstStyle/>
          <a:p>
            <a:r>
              <a:rPr kumimoji="1" lang="zh-TW" altLang="en-US" dirty="0"/>
              <a:t>第</a:t>
            </a:r>
            <a:r>
              <a:rPr lang="en-US" altLang="zh-TW" dirty="0"/>
              <a:t>2</a:t>
            </a:r>
            <a:r>
              <a:rPr kumimoji="1" lang="zh-TW" altLang="en-US" dirty="0"/>
              <a:t>章第</a:t>
            </a:r>
            <a:r>
              <a:rPr lang="en-US" altLang="zh-TW" dirty="0"/>
              <a:t>3</a:t>
            </a:r>
            <a:r>
              <a:rPr kumimoji="1" lang="zh-TW" altLang="en-US" dirty="0"/>
              <a:t>節</a:t>
            </a:r>
            <a:endParaRPr kumimoji="1" lang="ja-JP" altLang="en-US" dirty="0"/>
          </a:p>
        </p:txBody>
      </p:sp>
      <p:sp>
        <p:nvSpPr>
          <p:cNvPr id="6" name="テキスト プレースホルダー 5">
            <a:extLst>
              <a:ext uri="{FF2B5EF4-FFF2-40B4-BE49-F238E27FC236}">
                <a16:creationId xmlns:a16="http://schemas.microsoft.com/office/drawing/2014/main" id="{D1CA4DC3-EE15-4329-B23E-FBF1B8F5C6CA}"/>
              </a:ext>
            </a:extLst>
          </p:cNvPr>
          <p:cNvSpPr>
            <a:spLocks noGrp="1"/>
          </p:cNvSpPr>
          <p:nvPr>
            <p:ph type="body" sz="quarter" idx="13"/>
          </p:nvPr>
        </p:nvSpPr>
        <p:spPr/>
        <p:txBody>
          <a:bodyPr/>
          <a:lstStyle/>
          <a:p>
            <a:r>
              <a:rPr kumimoji="1" lang="en-US" altLang="ja-JP" dirty="0"/>
              <a:t>p.93</a:t>
            </a:r>
            <a:endParaRPr kumimoji="1" lang="ja-JP" altLang="en-US" dirty="0"/>
          </a:p>
        </p:txBody>
      </p:sp>
      <p:sp>
        <p:nvSpPr>
          <p:cNvPr id="16" name="Google Shape;28;p1">
            <a:extLst>
              <a:ext uri="{FF2B5EF4-FFF2-40B4-BE49-F238E27FC236}">
                <a16:creationId xmlns:a16="http://schemas.microsoft.com/office/drawing/2014/main" id="{82A8C756-5370-4B77-BE22-84E798B01431}"/>
              </a:ext>
            </a:extLst>
          </p:cNvPr>
          <p:cNvSpPr txBox="1"/>
          <p:nvPr/>
        </p:nvSpPr>
        <p:spPr>
          <a:xfrm>
            <a:off x="395288" y="1872000"/>
            <a:ext cx="8353426" cy="1226982"/>
          </a:xfrm>
          <a:prstGeom prst="rect">
            <a:avLst/>
          </a:prstGeom>
          <a:noFill/>
          <a:ln>
            <a:noFill/>
          </a:ln>
        </p:spPr>
        <p:txBody>
          <a:bodyPr spcFirstLastPara="1" wrap="square" lIns="0" tIns="0" rIns="0" bIns="45700" anchor="t" anchorCtr="0">
            <a:spAutoFit/>
          </a:bodyPr>
          <a:lstStyle/>
          <a:p>
            <a:pPr marL="228600" marR="0" lvl="0" indent="-228600" algn="just" rtl="0">
              <a:lnSpc>
                <a:spcPct val="90000"/>
              </a:lnSpc>
              <a:spcAft>
                <a:spcPts val="0"/>
              </a:spcAft>
              <a:buClr>
                <a:schemeClr val="accent2"/>
              </a:buClr>
              <a:buSzPts val="2800"/>
              <a:buFont typeface="Noto Sans Symbols"/>
              <a:buChar char="●"/>
            </a:pPr>
            <a:r>
              <a:rPr lang="ja-JP" altLang="en-US" sz="2800" b="0" i="0" u="none" strike="noStrike" cap="none" dirty="0">
                <a:solidFill>
                  <a:schemeClr val="accent2"/>
                </a:solidFill>
                <a:latin typeface="MS Gothic"/>
                <a:ea typeface="MS Gothic"/>
                <a:cs typeface="MS Gothic"/>
                <a:sym typeface="MS Gothic"/>
              </a:rPr>
              <a:t>構造化</a:t>
            </a:r>
          </a:p>
          <a:p>
            <a:pPr marL="228600" marR="0" lvl="0" algn="just" rtl="0">
              <a:lnSpc>
                <a:spcPct val="90000"/>
              </a:lnSpc>
              <a:spcBef>
                <a:spcPts val="1000"/>
              </a:spcBef>
              <a:spcAft>
                <a:spcPts val="0"/>
              </a:spcAft>
              <a:buClr>
                <a:schemeClr val="accent2"/>
              </a:buClr>
              <a:buSzPts val="2800"/>
            </a:pPr>
            <a:r>
              <a:rPr lang="ja-JP" altLang="en-US" sz="2400" b="0" i="0" u="none" strike="noStrike" cap="none" spc="-100" dirty="0">
                <a:latin typeface="MS Gothic"/>
                <a:ea typeface="MS Gothic"/>
                <a:cs typeface="MS Gothic"/>
                <a:sym typeface="MS Gothic"/>
              </a:rPr>
              <a:t>情報をある基準に沿って整理したり、関係性を表現したりすること。</a:t>
            </a:r>
          </a:p>
        </p:txBody>
      </p:sp>
      <p:pic>
        <p:nvPicPr>
          <p:cNvPr id="8" name="図 7" descr="グラフィカル ユーザー インターフェイス&#10;&#10;自動的に生成された説明">
            <a:extLst>
              <a:ext uri="{FF2B5EF4-FFF2-40B4-BE49-F238E27FC236}">
                <a16:creationId xmlns:a16="http://schemas.microsoft.com/office/drawing/2014/main" id="{D1A94735-87A8-4229-A2BB-DC45C8443EAD}"/>
              </a:ext>
            </a:extLst>
          </p:cNvPr>
          <p:cNvPicPr>
            <a:picLocks noChangeAspect="1"/>
          </p:cNvPicPr>
          <p:nvPr/>
        </p:nvPicPr>
        <p:blipFill rotWithShape="1">
          <a:blip r:embed="rId3">
            <a:extLst>
              <a:ext uri="{28A0092B-C50C-407E-A947-70E740481C1C}">
                <a14:useLocalDpi xmlns:a14="http://schemas.microsoft.com/office/drawing/2010/main" val="0"/>
              </a:ext>
            </a:extLst>
          </a:blip>
          <a:srcRect t="15056" b="2116"/>
          <a:stretch/>
        </p:blipFill>
        <p:spPr>
          <a:xfrm>
            <a:off x="946595" y="3098981"/>
            <a:ext cx="7297405" cy="3435019"/>
          </a:xfrm>
          <a:prstGeom prst="rect">
            <a:avLst/>
          </a:prstGeom>
        </p:spPr>
      </p:pic>
    </p:spTree>
    <p:extLst>
      <p:ext uri="{BB962C8B-B14F-4D97-AF65-F5344CB8AC3E}">
        <p14:creationId xmlns:p14="http://schemas.microsoft.com/office/powerpoint/2010/main" val="20448377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43F211-E076-44AF-854D-E73714830D34}"/>
              </a:ext>
            </a:extLst>
          </p:cNvPr>
          <p:cNvSpPr>
            <a:spLocks noGrp="1"/>
          </p:cNvSpPr>
          <p:nvPr>
            <p:ph type="title"/>
          </p:nvPr>
        </p:nvSpPr>
        <p:spPr/>
        <p:txBody>
          <a:bodyPr/>
          <a:lstStyle/>
          <a:p>
            <a:r>
              <a:rPr kumimoji="1" lang="en-US" altLang="ja-JP" dirty="0"/>
              <a:t>1.</a:t>
            </a:r>
            <a:r>
              <a:rPr kumimoji="1" lang="ja-JP" altLang="en-US" dirty="0"/>
              <a:t>情報デザインとは</a:t>
            </a:r>
          </a:p>
        </p:txBody>
      </p:sp>
      <p:sp>
        <p:nvSpPr>
          <p:cNvPr id="3" name="スライド番号プレースホルダー 2">
            <a:extLst>
              <a:ext uri="{FF2B5EF4-FFF2-40B4-BE49-F238E27FC236}">
                <a16:creationId xmlns:a16="http://schemas.microsoft.com/office/drawing/2014/main" id="{598BB2C9-9C07-46D5-B4BE-85A4A25E438A}"/>
              </a:ext>
            </a:extLst>
          </p:cNvPr>
          <p:cNvSpPr>
            <a:spLocks noGrp="1"/>
          </p:cNvSpPr>
          <p:nvPr>
            <p:ph type="sldNum" sz="quarter" idx="10"/>
          </p:nvPr>
        </p:nvSpPr>
        <p:spPr/>
        <p:txBody>
          <a:bodyPr/>
          <a:lstStyle/>
          <a:p>
            <a:fld id="{6377744E-7BAD-45ED-8AC8-4CEF49569F4D}" type="slidenum">
              <a:rPr kumimoji="1" lang="ja-JP" altLang="en-US" smtClean="0"/>
              <a:pPr/>
              <a:t>12</a:t>
            </a:fld>
            <a:endParaRPr kumimoji="1" lang="ja-JP" altLang="en-US" dirty="0"/>
          </a:p>
        </p:txBody>
      </p:sp>
      <p:sp>
        <p:nvSpPr>
          <p:cNvPr id="4" name="テキスト プレースホルダー 3">
            <a:extLst>
              <a:ext uri="{FF2B5EF4-FFF2-40B4-BE49-F238E27FC236}">
                <a16:creationId xmlns:a16="http://schemas.microsoft.com/office/drawing/2014/main" id="{2BF451CE-0A67-4DB0-911F-DD0B30633D91}"/>
              </a:ext>
            </a:extLst>
          </p:cNvPr>
          <p:cNvSpPr>
            <a:spLocks noGrp="1"/>
          </p:cNvSpPr>
          <p:nvPr>
            <p:ph type="body" sz="quarter" idx="11"/>
          </p:nvPr>
        </p:nvSpPr>
        <p:spPr>
          <a:xfrm>
            <a:off x="395287" y="1211263"/>
            <a:ext cx="6444000" cy="424732"/>
          </a:xfrm>
        </p:spPr>
        <p:txBody>
          <a:bodyPr/>
          <a:lstStyle/>
          <a:p>
            <a:r>
              <a:rPr kumimoji="1" lang="en-US" altLang="ja-JP" dirty="0"/>
              <a:t>2.</a:t>
            </a:r>
            <a:r>
              <a:rPr kumimoji="1" lang="ja-JP" altLang="en-US" dirty="0"/>
              <a:t>情報デザインで使われる手法</a:t>
            </a:r>
          </a:p>
        </p:txBody>
      </p:sp>
      <p:sp>
        <p:nvSpPr>
          <p:cNvPr id="5" name="テキスト プレースホルダー 4">
            <a:extLst>
              <a:ext uri="{FF2B5EF4-FFF2-40B4-BE49-F238E27FC236}">
                <a16:creationId xmlns:a16="http://schemas.microsoft.com/office/drawing/2014/main" id="{EDA8F8F6-A994-4762-BB01-D8C9F2FA6E5A}"/>
              </a:ext>
            </a:extLst>
          </p:cNvPr>
          <p:cNvSpPr>
            <a:spLocks noGrp="1"/>
          </p:cNvSpPr>
          <p:nvPr>
            <p:ph type="body" sz="quarter" idx="12"/>
          </p:nvPr>
        </p:nvSpPr>
        <p:spPr/>
        <p:txBody>
          <a:bodyPr/>
          <a:lstStyle/>
          <a:p>
            <a:r>
              <a:rPr kumimoji="1" lang="zh-TW" altLang="en-US" dirty="0"/>
              <a:t>第</a:t>
            </a:r>
            <a:r>
              <a:rPr lang="en-US" altLang="zh-TW" dirty="0"/>
              <a:t>2</a:t>
            </a:r>
            <a:r>
              <a:rPr kumimoji="1" lang="zh-TW" altLang="en-US" dirty="0"/>
              <a:t>章第</a:t>
            </a:r>
            <a:r>
              <a:rPr lang="en-US" altLang="zh-TW" dirty="0"/>
              <a:t>3</a:t>
            </a:r>
            <a:r>
              <a:rPr kumimoji="1" lang="zh-TW" altLang="en-US" dirty="0"/>
              <a:t>節</a:t>
            </a:r>
            <a:endParaRPr kumimoji="1" lang="ja-JP" altLang="en-US" dirty="0"/>
          </a:p>
        </p:txBody>
      </p:sp>
      <p:sp>
        <p:nvSpPr>
          <p:cNvPr id="6" name="テキスト プレースホルダー 5">
            <a:extLst>
              <a:ext uri="{FF2B5EF4-FFF2-40B4-BE49-F238E27FC236}">
                <a16:creationId xmlns:a16="http://schemas.microsoft.com/office/drawing/2014/main" id="{D1CA4DC3-EE15-4329-B23E-FBF1B8F5C6CA}"/>
              </a:ext>
            </a:extLst>
          </p:cNvPr>
          <p:cNvSpPr>
            <a:spLocks noGrp="1"/>
          </p:cNvSpPr>
          <p:nvPr>
            <p:ph type="body" sz="quarter" idx="13"/>
          </p:nvPr>
        </p:nvSpPr>
        <p:spPr/>
        <p:txBody>
          <a:bodyPr/>
          <a:lstStyle/>
          <a:p>
            <a:r>
              <a:rPr kumimoji="1" lang="en-US" altLang="ja-JP" dirty="0"/>
              <a:t>p.93</a:t>
            </a:r>
            <a:endParaRPr kumimoji="1" lang="ja-JP" altLang="en-US" dirty="0"/>
          </a:p>
        </p:txBody>
      </p:sp>
      <p:sp>
        <p:nvSpPr>
          <p:cNvPr id="16" name="Google Shape;28;p1">
            <a:extLst>
              <a:ext uri="{FF2B5EF4-FFF2-40B4-BE49-F238E27FC236}">
                <a16:creationId xmlns:a16="http://schemas.microsoft.com/office/drawing/2014/main" id="{82A8C756-5370-4B77-BE22-84E798B01431}"/>
              </a:ext>
            </a:extLst>
          </p:cNvPr>
          <p:cNvSpPr txBox="1"/>
          <p:nvPr/>
        </p:nvSpPr>
        <p:spPr>
          <a:xfrm>
            <a:off x="395288" y="1872000"/>
            <a:ext cx="8353426" cy="1226982"/>
          </a:xfrm>
          <a:prstGeom prst="rect">
            <a:avLst/>
          </a:prstGeom>
          <a:noFill/>
          <a:ln>
            <a:noFill/>
          </a:ln>
        </p:spPr>
        <p:txBody>
          <a:bodyPr spcFirstLastPara="1" wrap="square" lIns="0" tIns="0" rIns="0" bIns="45700" anchor="t" anchorCtr="0">
            <a:spAutoFit/>
          </a:bodyPr>
          <a:lstStyle/>
          <a:p>
            <a:pPr marL="228600" marR="0" lvl="0" indent="-228600" algn="just" rtl="0">
              <a:lnSpc>
                <a:spcPct val="90000"/>
              </a:lnSpc>
              <a:spcAft>
                <a:spcPts val="0"/>
              </a:spcAft>
              <a:buClr>
                <a:schemeClr val="accent2"/>
              </a:buClr>
              <a:buSzPts val="2800"/>
              <a:buFont typeface="Noto Sans Symbols"/>
              <a:buChar char="●"/>
            </a:pPr>
            <a:r>
              <a:rPr lang="ja-JP" altLang="en-US" sz="2800" b="0" i="0" u="none" strike="noStrike" cap="none" dirty="0">
                <a:solidFill>
                  <a:schemeClr val="accent2"/>
                </a:solidFill>
                <a:latin typeface="MS Gothic"/>
                <a:ea typeface="MS Gothic"/>
                <a:cs typeface="MS Gothic"/>
                <a:sym typeface="MS Gothic"/>
              </a:rPr>
              <a:t>構造化</a:t>
            </a:r>
          </a:p>
          <a:p>
            <a:pPr marL="228600" marR="0" lvl="0" algn="just" rtl="0">
              <a:lnSpc>
                <a:spcPct val="90000"/>
              </a:lnSpc>
              <a:spcBef>
                <a:spcPts val="1000"/>
              </a:spcBef>
              <a:spcAft>
                <a:spcPts val="0"/>
              </a:spcAft>
              <a:buClr>
                <a:schemeClr val="accent2"/>
              </a:buClr>
              <a:buSzPts val="2800"/>
            </a:pPr>
            <a:r>
              <a:rPr lang="ja-JP" altLang="en-US" sz="2400" b="0" i="0" u="none" strike="noStrike" cap="none" spc="-100" dirty="0">
                <a:latin typeface="MS Gothic"/>
                <a:ea typeface="MS Gothic"/>
                <a:cs typeface="MS Gothic"/>
                <a:sym typeface="MS Gothic"/>
              </a:rPr>
              <a:t>情報をある基準に沿って整理したり、関係性を表現したりすること。</a:t>
            </a:r>
          </a:p>
        </p:txBody>
      </p:sp>
      <p:pic>
        <p:nvPicPr>
          <p:cNvPr id="7" name="図 6"/>
          <p:cNvPicPr>
            <a:picLocks noChangeAspect="1"/>
          </p:cNvPicPr>
          <p:nvPr/>
        </p:nvPicPr>
        <p:blipFill>
          <a:blip r:embed="rId3"/>
          <a:stretch>
            <a:fillRect/>
          </a:stretch>
        </p:blipFill>
        <p:spPr>
          <a:xfrm>
            <a:off x="265560" y="3579101"/>
            <a:ext cx="8814228" cy="2424967"/>
          </a:xfrm>
          <a:prstGeom prst="rect">
            <a:avLst/>
          </a:prstGeom>
        </p:spPr>
      </p:pic>
    </p:spTree>
    <p:extLst>
      <p:ext uri="{BB962C8B-B14F-4D97-AF65-F5344CB8AC3E}">
        <p14:creationId xmlns:p14="http://schemas.microsoft.com/office/powerpoint/2010/main" val="12470529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43F211-E076-44AF-854D-E73714830D34}"/>
              </a:ext>
            </a:extLst>
          </p:cNvPr>
          <p:cNvSpPr>
            <a:spLocks noGrp="1"/>
          </p:cNvSpPr>
          <p:nvPr>
            <p:ph type="title"/>
          </p:nvPr>
        </p:nvSpPr>
        <p:spPr/>
        <p:txBody>
          <a:bodyPr/>
          <a:lstStyle/>
          <a:p>
            <a:r>
              <a:rPr kumimoji="1" lang="en-US" altLang="ja-JP" dirty="0"/>
              <a:t>1.</a:t>
            </a:r>
            <a:r>
              <a:rPr kumimoji="1" lang="ja-JP" altLang="en-US" dirty="0"/>
              <a:t>情報デザインとは</a:t>
            </a:r>
          </a:p>
        </p:txBody>
      </p:sp>
      <p:sp>
        <p:nvSpPr>
          <p:cNvPr id="3" name="スライド番号プレースホルダー 2">
            <a:extLst>
              <a:ext uri="{FF2B5EF4-FFF2-40B4-BE49-F238E27FC236}">
                <a16:creationId xmlns:a16="http://schemas.microsoft.com/office/drawing/2014/main" id="{598BB2C9-9C07-46D5-B4BE-85A4A25E438A}"/>
              </a:ext>
            </a:extLst>
          </p:cNvPr>
          <p:cNvSpPr>
            <a:spLocks noGrp="1"/>
          </p:cNvSpPr>
          <p:nvPr>
            <p:ph type="sldNum" sz="quarter" idx="10"/>
          </p:nvPr>
        </p:nvSpPr>
        <p:spPr/>
        <p:txBody>
          <a:bodyPr/>
          <a:lstStyle/>
          <a:p>
            <a:fld id="{6377744E-7BAD-45ED-8AC8-4CEF49569F4D}" type="slidenum">
              <a:rPr kumimoji="1" lang="ja-JP" altLang="en-US" smtClean="0"/>
              <a:pPr/>
              <a:t>13</a:t>
            </a:fld>
            <a:endParaRPr kumimoji="1" lang="ja-JP" altLang="en-US" dirty="0"/>
          </a:p>
        </p:txBody>
      </p:sp>
      <p:sp>
        <p:nvSpPr>
          <p:cNvPr id="4" name="テキスト プレースホルダー 3">
            <a:extLst>
              <a:ext uri="{FF2B5EF4-FFF2-40B4-BE49-F238E27FC236}">
                <a16:creationId xmlns:a16="http://schemas.microsoft.com/office/drawing/2014/main" id="{2BF451CE-0A67-4DB0-911F-DD0B30633D91}"/>
              </a:ext>
            </a:extLst>
          </p:cNvPr>
          <p:cNvSpPr>
            <a:spLocks noGrp="1"/>
          </p:cNvSpPr>
          <p:nvPr>
            <p:ph type="body" sz="quarter" idx="11"/>
          </p:nvPr>
        </p:nvSpPr>
        <p:spPr>
          <a:xfrm>
            <a:off x="395287" y="1211263"/>
            <a:ext cx="6444000" cy="424732"/>
          </a:xfrm>
        </p:spPr>
        <p:txBody>
          <a:bodyPr/>
          <a:lstStyle/>
          <a:p>
            <a:r>
              <a:rPr kumimoji="1" lang="en-US" altLang="ja-JP" dirty="0"/>
              <a:t>2.</a:t>
            </a:r>
            <a:r>
              <a:rPr kumimoji="1" lang="ja-JP" altLang="en-US" dirty="0"/>
              <a:t>情報デザインで使われる手法</a:t>
            </a:r>
          </a:p>
        </p:txBody>
      </p:sp>
      <p:sp>
        <p:nvSpPr>
          <p:cNvPr id="5" name="テキスト プレースホルダー 4">
            <a:extLst>
              <a:ext uri="{FF2B5EF4-FFF2-40B4-BE49-F238E27FC236}">
                <a16:creationId xmlns:a16="http://schemas.microsoft.com/office/drawing/2014/main" id="{EDA8F8F6-A994-4762-BB01-D8C9F2FA6E5A}"/>
              </a:ext>
            </a:extLst>
          </p:cNvPr>
          <p:cNvSpPr>
            <a:spLocks noGrp="1"/>
          </p:cNvSpPr>
          <p:nvPr>
            <p:ph type="body" sz="quarter" idx="12"/>
          </p:nvPr>
        </p:nvSpPr>
        <p:spPr/>
        <p:txBody>
          <a:bodyPr/>
          <a:lstStyle/>
          <a:p>
            <a:r>
              <a:rPr kumimoji="1" lang="zh-TW" altLang="en-US" dirty="0"/>
              <a:t>第</a:t>
            </a:r>
            <a:r>
              <a:rPr lang="en-US" altLang="zh-TW" dirty="0"/>
              <a:t>2</a:t>
            </a:r>
            <a:r>
              <a:rPr kumimoji="1" lang="zh-TW" altLang="en-US" dirty="0"/>
              <a:t>章第</a:t>
            </a:r>
            <a:r>
              <a:rPr lang="en-US" altLang="zh-TW" dirty="0"/>
              <a:t>3</a:t>
            </a:r>
            <a:r>
              <a:rPr kumimoji="1" lang="zh-TW" altLang="en-US" dirty="0"/>
              <a:t>節</a:t>
            </a:r>
            <a:endParaRPr kumimoji="1" lang="ja-JP" altLang="en-US" dirty="0"/>
          </a:p>
        </p:txBody>
      </p:sp>
      <p:sp>
        <p:nvSpPr>
          <p:cNvPr id="6" name="テキスト プレースホルダー 5">
            <a:extLst>
              <a:ext uri="{FF2B5EF4-FFF2-40B4-BE49-F238E27FC236}">
                <a16:creationId xmlns:a16="http://schemas.microsoft.com/office/drawing/2014/main" id="{D1CA4DC3-EE15-4329-B23E-FBF1B8F5C6CA}"/>
              </a:ext>
            </a:extLst>
          </p:cNvPr>
          <p:cNvSpPr>
            <a:spLocks noGrp="1"/>
          </p:cNvSpPr>
          <p:nvPr>
            <p:ph type="body" sz="quarter" idx="13"/>
          </p:nvPr>
        </p:nvSpPr>
        <p:spPr/>
        <p:txBody>
          <a:bodyPr/>
          <a:lstStyle/>
          <a:p>
            <a:r>
              <a:rPr kumimoji="1" lang="en-US" altLang="ja-JP" dirty="0"/>
              <a:t>p.93</a:t>
            </a:r>
            <a:endParaRPr kumimoji="1" lang="ja-JP" altLang="en-US" dirty="0"/>
          </a:p>
        </p:txBody>
      </p:sp>
      <p:sp>
        <p:nvSpPr>
          <p:cNvPr id="16" name="Google Shape;28;p1">
            <a:extLst>
              <a:ext uri="{FF2B5EF4-FFF2-40B4-BE49-F238E27FC236}">
                <a16:creationId xmlns:a16="http://schemas.microsoft.com/office/drawing/2014/main" id="{82A8C756-5370-4B77-BE22-84E798B01431}"/>
              </a:ext>
            </a:extLst>
          </p:cNvPr>
          <p:cNvSpPr txBox="1"/>
          <p:nvPr/>
        </p:nvSpPr>
        <p:spPr>
          <a:xfrm>
            <a:off x="395288" y="1872000"/>
            <a:ext cx="8353426" cy="3845135"/>
          </a:xfrm>
          <a:prstGeom prst="rect">
            <a:avLst/>
          </a:prstGeom>
          <a:noFill/>
          <a:ln>
            <a:noFill/>
          </a:ln>
        </p:spPr>
        <p:txBody>
          <a:bodyPr spcFirstLastPara="1" wrap="square" lIns="0" tIns="0" rIns="0" bIns="45700" anchor="t" anchorCtr="0">
            <a:spAutoFit/>
          </a:bodyPr>
          <a:lstStyle/>
          <a:p>
            <a:pPr marL="228600" marR="0" lvl="0" indent="-228600" algn="just" rtl="0">
              <a:lnSpc>
                <a:spcPct val="90000"/>
              </a:lnSpc>
              <a:spcAft>
                <a:spcPts val="0"/>
              </a:spcAft>
              <a:buClr>
                <a:schemeClr val="accent2"/>
              </a:buClr>
              <a:buSzPts val="2800"/>
              <a:buFont typeface="Noto Sans Symbols"/>
              <a:buChar char="●"/>
            </a:pPr>
            <a:r>
              <a:rPr lang="ja-JP" altLang="en-US" sz="2800" b="0" i="0" u="none" strike="noStrike" cap="none" dirty="0">
                <a:solidFill>
                  <a:schemeClr val="accent2"/>
                </a:solidFill>
                <a:latin typeface="MS Gothic"/>
                <a:ea typeface="MS Gothic"/>
                <a:cs typeface="MS Gothic"/>
                <a:sym typeface="MS Gothic"/>
              </a:rPr>
              <a:t>ユニバーサルデザイン</a:t>
            </a:r>
          </a:p>
          <a:p>
            <a:pPr marL="228600" marR="0" lvl="0" algn="just" rtl="0">
              <a:lnSpc>
                <a:spcPct val="90000"/>
              </a:lnSpc>
              <a:spcBef>
                <a:spcPts val="1000"/>
              </a:spcBef>
              <a:spcAft>
                <a:spcPts val="0"/>
              </a:spcAft>
              <a:buClr>
                <a:schemeClr val="accent2"/>
              </a:buClr>
              <a:buSzPts val="2800"/>
            </a:pPr>
            <a:r>
              <a:rPr lang="ja-JP" altLang="en-US" sz="2400" b="0" i="0" u="none" strike="noStrike" cap="none" spc="-100" dirty="0">
                <a:latin typeface="MS Gothic"/>
                <a:ea typeface="MS Gothic"/>
                <a:cs typeface="MS Gothic"/>
                <a:sym typeface="MS Gothic"/>
              </a:rPr>
              <a:t>年齢や言語、文化、障害の有無などに使い勝手が左右されないようなデザインのこと。</a:t>
            </a:r>
            <a:endParaRPr lang="en-US" altLang="ja-JP" sz="2400" b="0" i="0" u="none" strike="noStrike" cap="none" spc="-100" dirty="0">
              <a:latin typeface="MS Gothic"/>
              <a:ea typeface="MS Gothic"/>
              <a:cs typeface="MS Gothic"/>
              <a:sym typeface="MS Gothic"/>
            </a:endParaRPr>
          </a:p>
          <a:p>
            <a:pPr marL="228600" marR="0" lvl="0" algn="just" rtl="0">
              <a:lnSpc>
                <a:spcPct val="90000"/>
              </a:lnSpc>
              <a:spcBef>
                <a:spcPts val="1000"/>
              </a:spcBef>
              <a:spcAft>
                <a:spcPts val="0"/>
              </a:spcAft>
              <a:buClr>
                <a:schemeClr val="accent2"/>
              </a:buClr>
              <a:buSzPts val="2800"/>
            </a:pPr>
            <a:endParaRPr lang="en-US" altLang="ja-JP" sz="2400" spc="-100" dirty="0">
              <a:latin typeface="MS Gothic"/>
              <a:ea typeface="MS Gothic"/>
              <a:cs typeface="MS Gothic"/>
              <a:sym typeface="MS Gothic"/>
            </a:endParaRPr>
          </a:p>
          <a:p>
            <a:pPr marL="228600" algn="just">
              <a:lnSpc>
                <a:spcPct val="90000"/>
              </a:lnSpc>
              <a:spcBef>
                <a:spcPts val="1000"/>
              </a:spcBef>
              <a:buClr>
                <a:schemeClr val="accent2"/>
              </a:buClr>
              <a:buSzPts val="2800"/>
            </a:pPr>
            <a:r>
              <a:rPr lang="ja-JP" altLang="en-US" sz="2800" b="0" i="0" u="none" strike="noStrike" cap="none" spc="-100" dirty="0">
                <a:solidFill>
                  <a:schemeClr val="accent2"/>
                </a:solidFill>
                <a:latin typeface="MS Gothic"/>
                <a:ea typeface="MS Gothic"/>
                <a:cs typeface="MS Gothic"/>
                <a:sym typeface="MS Gothic"/>
              </a:rPr>
              <a:t>ユニバーサルデザインの７原則 </a:t>
            </a:r>
            <a:r>
              <a:rPr lang="ja-JP" altLang="en-US" sz="2800" b="0" i="0" u="none" strike="noStrike" cap="none" spc="-100" dirty="0">
                <a:latin typeface="MS Gothic"/>
                <a:ea typeface="MS Gothic"/>
                <a:cs typeface="MS Gothic"/>
                <a:sym typeface="MS Gothic"/>
              </a:rPr>
              <a:t>⇒ 教科書</a:t>
            </a:r>
            <a:r>
              <a:rPr lang="en-US" altLang="ja-JP" sz="2800" b="0" i="0" u="none" strike="noStrike" cap="none" spc="-100" dirty="0">
                <a:latin typeface="MS Gothic"/>
                <a:ea typeface="MS Gothic"/>
                <a:cs typeface="MS Gothic"/>
                <a:sym typeface="MS Gothic"/>
              </a:rPr>
              <a:t>p.100</a:t>
            </a:r>
          </a:p>
          <a:p>
            <a:pPr marL="228600" algn="just">
              <a:lnSpc>
                <a:spcPct val="90000"/>
              </a:lnSpc>
              <a:spcBef>
                <a:spcPts val="1000"/>
              </a:spcBef>
              <a:buClr>
                <a:schemeClr val="accent2"/>
              </a:buClr>
              <a:buSzPts val="2800"/>
            </a:pPr>
            <a:endParaRPr lang="ja-JP" altLang="en-US" sz="2400" b="0" i="0" u="none" strike="noStrike" cap="none" spc="-100" dirty="0">
              <a:latin typeface="MS Gothic"/>
              <a:ea typeface="MS Gothic"/>
              <a:cs typeface="MS Gothic"/>
              <a:sym typeface="MS Gothic"/>
            </a:endParaRPr>
          </a:p>
          <a:p>
            <a:pPr marL="228600" marR="0" lvl="0" indent="-228600" algn="just" rtl="0">
              <a:lnSpc>
                <a:spcPct val="90000"/>
              </a:lnSpc>
              <a:spcAft>
                <a:spcPts val="0"/>
              </a:spcAft>
              <a:buClr>
                <a:schemeClr val="accent2"/>
              </a:buClr>
              <a:buSzPts val="2800"/>
              <a:buFont typeface="Noto Sans Symbols"/>
              <a:buChar char="●"/>
            </a:pPr>
            <a:r>
              <a:rPr lang="ja-JP" altLang="en-US" sz="2800" b="0" i="0" u="none" strike="noStrike" cap="none" dirty="0">
                <a:solidFill>
                  <a:schemeClr val="accent2"/>
                </a:solidFill>
                <a:latin typeface="MS Gothic"/>
                <a:ea typeface="MS Gothic"/>
                <a:cs typeface="MS Gothic"/>
                <a:sym typeface="MS Gothic"/>
              </a:rPr>
              <a:t>情報デザイン</a:t>
            </a:r>
          </a:p>
          <a:p>
            <a:pPr marL="228600" marR="0" lvl="0" algn="just" rtl="0">
              <a:lnSpc>
                <a:spcPct val="90000"/>
              </a:lnSpc>
              <a:spcBef>
                <a:spcPts val="1000"/>
              </a:spcBef>
              <a:spcAft>
                <a:spcPts val="0"/>
              </a:spcAft>
              <a:buClr>
                <a:schemeClr val="accent2"/>
              </a:buClr>
              <a:buSzPts val="2800"/>
            </a:pPr>
            <a:r>
              <a:rPr lang="ja-JP" altLang="en-US" sz="2400" b="0" i="0" u="none" strike="noStrike" cap="none" spc="-100" dirty="0">
                <a:latin typeface="MS Gothic"/>
                <a:ea typeface="MS Gothic"/>
                <a:cs typeface="MS Gothic"/>
                <a:sym typeface="MS Gothic"/>
              </a:rPr>
              <a:t>情報デザインでは、情報の受け手の立場に立ってデザインすることが求められている。</a:t>
            </a:r>
          </a:p>
        </p:txBody>
      </p:sp>
      <p:sp>
        <p:nvSpPr>
          <p:cNvPr id="8" name="角丸四角形 7"/>
          <p:cNvSpPr/>
          <p:nvPr/>
        </p:nvSpPr>
        <p:spPr>
          <a:xfrm>
            <a:off x="3311908" y="4934607"/>
            <a:ext cx="3987526" cy="394138"/>
          </a:xfrm>
          <a:prstGeom prst="roundRect">
            <a:avLst/>
          </a:prstGeom>
          <a:solidFill>
            <a:srgbClr val="FF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381898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43F211-E076-44AF-854D-E73714830D34}"/>
              </a:ext>
            </a:extLst>
          </p:cNvPr>
          <p:cNvSpPr>
            <a:spLocks noGrp="1"/>
          </p:cNvSpPr>
          <p:nvPr>
            <p:ph type="title"/>
          </p:nvPr>
        </p:nvSpPr>
        <p:spPr/>
        <p:txBody>
          <a:bodyPr/>
          <a:lstStyle/>
          <a:p>
            <a:r>
              <a:rPr kumimoji="1" lang="en-US" altLang="ja-JP" dirty="0"/>
              <a:t>1.</a:t>
            </a:r>
            <a:r>
              <a:rPr kumimoji="1" lang="ja-JP" altLang="en-US" dirty="0"/>
              <a:t>情報デザインとは</a:t>
            </a:r>
          </a:p>
        </p:txBody>
      </p:sp>
      <p:sp>
        <p:nvSpPr>
          <p:cNvPr id="3" name="スライド番号プレースホルダー 2">
            <a:extLst>
              <a:ext uri="{FF2B5EF4-FFF2-40B4-BE49-F238E27FC236}">
                <a16:creationId xmlns:a16="http://schemas.microsoft.com/office/drawing/2014/main" id="{598BB2C9-9C07-46D5-B4BE-85A4A25E438A}"/>
              </a:ext>
            </a:extLst>
          </p:cNvPr>
          <p:cNvSpPr>
            <a:spLocks noGrp="1"/>
          </p:cNvSpPr>
          <p:nvPr>
            <p:ph type="sldNum" sz="quarter" idx="10"/>
          </p:nvPr>
        </p:nvSpPr>
        <p:spPr/>
        <p:txBody>
          <a:bodyPr/>
          <a:lstStyle/>
          <a:p>
            <a:fld id="{6377744E-7BAD-45ED-8AC8-4CEF49569F4D}" type="slidenum">
              <a:rPr kumimoji="1" lang="ja-JP" altLang="en-US" smtClean="0"/>
              <a:pPr/>
              <a:t>14</a:t>
            </a:fld>
            <a:endParaRPr kumimoji="1" lang="ja-JP" altLang="en-US" dirty="0"/>
          </a:p>
        </p:txBody>
      </p:sp>
      <p:sp>
        <p:nvSpPr>
          <p:cNvPr id="4" name="テキスト プレースホルダー 3">
            <a:extLst>
              <a:ext uri="{FF2B5EF4-FFF2-40B4-BE49-F238E27FC236}">
                <a16:creationId xmlns:a16="http://schemas.microsoft.com/office/drawing/2014/main" id="{2BF451CE-0A67-4DB0-911F-DD0B30633D91}"/>
              </a:ext>
            </a:extLst>
          </p:cNvPr>
          <p:cNvSpPr>
            <a:spLocks noGrp="1"/>
          </p:cNvSpPr>
          <p:nvPr>
            <p:ph type="body" sz="quarter" idx="11"/>
          </p:nvPr>
        </p:nvSpPr>
        <p:spPr>
          <a:xfrm>
            <a:off x="395287" y="1211263"/>
            <a:ext cx="6444000" cy="424732"/>
          </a:xfrm>
        </p:spPr>
        <p:txBody>
          <a:bodyPr/>
          <a:lstStyle/>
          <a:p>
            <a:r>
              <a:rPr kumimoji="1" lang="en-US" altLang="ja-JP" dirty="0"/>
              <a:t>1.</a:t>
            </a:r>
            <a:r>
              <a:rPr kumimoji="1" lang="ja-JP" altLang="en-US" dirty="0"/>
              <a:t>情報デザインとは</a:t>
            </a:r>
          </a:p>
        </p:txBody>
      </p:sp>
      <p:sp>
        <p:nvSpPr>
          <p:cNvPr id="5" name="テキスト プレースホルダー 4">
            <a:extLst>
              <a:ext uri="{FF2B5EF4-FFF2-40B4-BE49-F238E27FC236}">
                <a16:creationId xmlns:a16="http://schemas.microsoft.com/office/drawing/2014/main" id="{EDA8F8F6-A994-4762-BB01-D8C9F2FA6E5A}"/>
              </a:ext>
            </a:extLst>
          </p:cNvPr>
          <p:cNvSpPr>
            <a:spLocks noGrp="1"/>
          </p:cNvSpPr>
          <p:nvPr>
            <p:ph type="body" sz="quarter" idx="12"/>
          </p:nvPr>
        </p:nvSpPr>
        <p:spPr/>
        <p:txBody>
          <a:bodyPr/>
          <a:lstStyle/>
          <a:p>
            <a:r>
              <a:rPr kumimoji="1" lang="zh-TW" altLang="en-US" dirty="0"/>
              <a:t>第</a:t>
            </a:r>
            <a:r>
              <a:rPr lang="en-US" altLang="zh-TW" dirty="0"/>
              <a:t>2</a:t>
            </a:r>
            <a:r>
              <a:rPr kumimoji="1" lang="zh-TW" altLang="en-US" dirty="0"/>
              <a:t>章第</a:t>
            </a:r>
            <a:r>
              <a:rPr lang="en-US" altLang="zh-TW" dirty="0"/>
              <a:t>3</a:t>
            </a:r>
            <a:r>
              <a:rPr kumimoji="1" lang="zh-TW" altLang="en-US" dirty="0"/>
              <a:t>節</a:t>
            </a:r>
            <a:endParaRPr kumimoji="1" lang="ja-JP" altLang="en-US" dirty="0"/>
          </a:p>
        </p:txBody>
      </p:sp>
      <p:sp>
        <p:nvSpPr>
          <p:cNvPr id="6" name="テキスト プレースホルダー 5">
            <a:extLst>
              <a:ext uri="{FF2B5EF4-FFF2-40B4-BE49-F238E27FC236}">
                <a16:creationId xmlns:a16="http://schemas.microsoft.com/office/drawing/2014/main" id="{D1CA4DC3-EE15-4329-B23E-FBF1B8F5C6CA}"/>
              </a:ext>
            </a:extLst>
          </p:cNvPr>
          <p:cNvSpPr>
            <a:spLocks noGrp="1"/>
          </p:cNvSpPr>
          <p:nvPr>
            <p:ph type="body" sz="quarter" idx="13"/>
          </p:nvPr>
        </p:nvSpPr>
        <p:spPr/>
        <p:txBody>
          <a:bodyPr/>
          <a:lstStyle/>
          <a:p>
            <a:r>
              <a:rPr kumimoji="1" lang="en-US" altLang="ja-JP" dirty="0"/>
              <a:t>p.92</a:t>
            </a:r>
            <a:endParaRPr kumimoji="1" lang="ja-JP" altLang="en-US" dirty="0"/>
          </a:p>
        </p:txBody>
      </p:sp>
      <p:sp>
        <p:nvSpPr>
          <p:cNvPr id="16" name="Google Shape;28;p1">
            <a:extLst>
              <a:ext uri="{FF2B5EF4-FFF2-40B4-BE49-F238E27FC236}">
                <a16:creationId xmlns:a16="http://schemas.microsoft.com/office/drawing/2014/main" id="{82A8C756-5370-4B77-BE22-84E798B01431}"/>
              </a:ext>
            </a:extLst>
          </p:cNvPr>
          <p:cNvSpPr txBox="1"/>
          <p:nvPr/>
        </p:nvSpPr>
        <p:spPr>
          <a:xfrm>
            <a:off x="395288" y="1872000"/>
            <a:ext cx="8353426" cy="894584"/>
          </a:xfrm>
          <a:prstGeom prst="rect">
            <a:avLst/>
          </a:prstGeom>
          <a:noFill/>
          <a:ln>
            <a:noFill/>
          </a:ln>
        </p:spPr>
        <p:txBody>
          <a:bodyPr spcFirstLastPara="1" wrap="square" lIns="0" tIns="0" rIns="0" bIns="45700" anchor="t" anchorCtr="0">
            <a:spAutoFit/>
          </a:bodyPr>
          <a:lstStyle/>
          <a:p>
            <a:pPr marL="228600" marR="0" lvl="0" indent="-228600" algn="just" rtl="0">
              <a:lnSpc>
                <a:spcPct val="90000"/>
              </a:lnSpc>
              <a:spcAft>
                <a:spcPts val="0"/>
              </a:spcAft>
              <a:buClr>
                <a:schemeClr val="accent2"/>
              </a:buClr>
              <a:buSzPts val="2800"/>
              <a:buFont typeface="Noto Sans Symbols"/>
              <a:buChar char="●"/>
            </a:pPr>
            <a:r>
              <a:rPr lang="ja-JP" altLang="en-US" sz="2800" b="0" i="0" u="none" strike="noStrike" cap="none" dirty="0">
                <a:solidFill>
                  <a:schemeClr val="accent2"/>
                </a:solidFill>
                <a:latin typeface="MS Gothic"/>
                <a:ea typeface="MS Gothic"/>
                <a:cs typeface="MS Gothic"/>
                <a:sym typeface="MS Gothic"/>
              </a:rPr>
              <a:t>情報デザイン</a:t>
            </a:r>
          </a:p>
          <a:p>
            <a:pPr marL="228600" marR="0" lvl="0" rtl="0">
              <a:lnSpc>
                <a:spcPct val="90000"/>
              </a:lnSpc>
              <a:spcBef>
                <a:spcPts val="1000"/>
              </a:spcBef>
              <a:spcAft>
                <a:spcPts val="0"/>
              </a:spcAft>
              <a:buClr>
                <a:schemeClr val="accent2"/>
              </a:buClr>
              <a:buSzPts val="2800"/>
            </a:pPr>
            <a:r>
              <a:rPr lang="ja-JP" altLang="en-US" sz="2400" b="0" i="0" u="none" strike="noStrike" cap="none" dirty="0">
                <a:latin typeface="MS Gothic"/>
                <a:ea typeface="MS Gothic"/>
                <a:cs typeface="MS Gothic"/>
                <a:sym typeface="MS Gothic"/>
              </a:rPr>
              <a:t>デザインで問題を解決する表現方法や技術のこと。</a:t>
            </a:r>
          </a:p>
        </p:txBody>
      </p:sp>
      <p:pic>
        <p:nvPicPr>
          <p:cNvPr id="9" name="図 8">
            <a:extLst>
              <a:ext uri="{FF2B5EF4-FFF2-40B4-BE49-F238E27FC236}">
                <a16:creationId xmlns:a16="http://schemas.microsoft.com/office/drawing/2014/main" id="{EA7D25F0-2A39-4296-94A2-FE12913C17D5}"/>
              </a:ext>
            </a:extLst>
          </p:cNvPr>
          <p:cNvPicPr>
            <a:picLocks noChangeAspect="1"/>
          </p:cNvPicPr>
          <p:nvPr/>
        </p:nvPicPr>
        <p:blipFill>
          <a:blip r:embed="rId3"/>
          <a:stretch>
            <a:fillRect/>
          </a:stretch>
        </p:blipFill>
        <p:spPr>
          <a:xfrm>
            <a:off x="2860664" y="3290943"/>
            <a:ext cx="3180209" cy="3002731"/>
          </a:xfrm>
          <a:prstGeom prst="rect">
            <a:avLst/>
          </a:prstGeom>
        </p:spPr>
      </p:pic>
      <p:sp>
        <p:nvSpPr>
          <p:cNvPr id="7" name="角丸四角形 6"/>
          <p:cNvSpPr/>
          <p:nvPr/>
        </p:nvSpPr>
        <p:spPr>
          <a:xfrm>
            <a:off x="537177" y="2396359"/>
            <a:ext cx="3690662" cy="370225"/>
          </a:xfrm>
          <a:prstGeom prst="roundRect">
            <a:avLst/>
          </a:prstGeom>
          <a:solidFill>
            <a:srgbClr val="FF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001188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43F211-E076-44AF-854D-E73714830D34}"/>
              </a:ext>
            </a:extLst>
          </p:cNvPr>
          <p:cNvSpPr>
            <a:spLocks noGrp="1"/>
          </p:cNvSpPr>
          <p:nvPr>
            <p:ph type="title"/>
          </p:nvPr>
        </p:nvSpPr>
        <p:spPr/>
        <p:txBody>
          <a:bodyPr/>
          <a:lstStyle/>
          <a:p>
            <a:r>
              <a:rPr kumimoji="1" lang="en-US" altLang="ja-JP" dirty="0"/>
              <a:t>1.</a:t>
            </a:r>
            <a:r>
              <a:rPr kumimoji="1" lang="ja-JP" altLang="en-US" dirty="0"/>
              <a:t>情報デザインとは</a:t>
            </a:r>
          </a:p>
        </p:txBody>
      </p:sp>
      <p:sp>
        <p:nvSpPr>
          <p:cNvPr id="3" name="スライド番号プレースホルダー 2">
            <a:extLst>
              <a:ext uri="{FF2B5EF4-FFF2-40B4-BE49-F238E27FC236}">
                <a16:creationId xmlns:a16="http://schemas.microsoft.com/office/drawing/2014/main" id="{598BB2C9-9C07-46D5-B4BE-85A4A25E438A}"/>
              </a:ext>
            </a:extLst>
          </p:cNvPr>
          <p:cNvSpPr>
            <a:spLocks noGrp="1"/>
          </p:cNvSpPr>
          <p:nvPr>
            <p:ph type="sldNum" sz="quarter" idx="10"/>
          </p:nvPr>
        </p:nvSpPr>
        <p:spPr/>
        <p:txBody>
          <a:bodyPr/>
          <a:lstStyle/>
          <a:p>
            <a:fld id="{6377744E-7BAD-45ED-8AC8-4CEF49569F4D}" type="slidenum">
              <a:rPr kumimoji="1" lang="ja-JP" altLang="en-US" smtClean="0"/>
              <a:pPr/>
              <a:t>15</a:t>
            </a:fld>
            <a:endParaRPr kumimoji="1" lang="ja-JP" altLang="en-US" dirty="0"/>
          </a:p>
        </p:txBody>
      </p:sp>
      <p:sp>
        <p:nvSpPr>
          <p:cNvPr id="4" name="テキスト プレースホルダー 3">
            <a:extLst>
              <a:ext uri="{FF2B5EF4-FFF2-40B4-BE49-F238E27FC236}">
                <a16:creationId xmlns:a16="http://schemas.microsoft.com/office/drawing/2014/main" id="{2BF451CE-0A67-4DB0-911F-DD0B30633D91}"/>
              </a:ext>
            </a:extLst>
          </p:cNvPr>
          <p:cNvSpPr>
            <a:spLocks noGrp="1"/>
          </p:cNvSpPr>
          <p:nvPr>
            <p:ph type="body" sz="quarter" idx="11"/>
          </p:nvPr>
        </p:nvSpPr>
        <p:spPr>
          <a:xfrm>
            <a:off x="395287" y="1211263"/>
            <a:ext cx="6444000" cy="424732"/>
          </a:xfrm>
        </p:spPr>
        <p:txBody>
          <a:bodyPr/>
          <a:lstStyle/>
          <a:p>
            <a:r>
              <a:rPr kumimoji="1" lang="en-US" altLang="ja-JP" dirty="0"/>
              <a:t>2.</a:t>
            </a:r>
            <a:r>
              <a:rPr kumimoji="1" lang="ja-JP" altLang="en-US" dirty="0"/>
              <a:t>情報デザインで使われる手法</a:t>
            </a:r>
          </a:p>
        </p:txBody>
      </p:sp>
      <p:sp>
        <p:nvSpPr>
          <p:cNvPr id="5" name="テキスト プレースホルダー 4">
            <a:extLst>
              <a:ext uri="{FF2B5EF4-FFF2-40B4-BE49-F238E27FC236}">
                <a16:creationId xmlns:a16="http://schemas.microsoft.com/office/drawing/2014/main" id="{EDA8F8F6-A994-4762-BB01-D8C9F2FA6E5A}"/>
              </a:ext>
            </a:extLst>
          </p:cNvPr>
          <p:cNvSpPr>
            <a:spLocks noGrp="1"/>
          </p:cNvSpPr>
          <p:nvPr>
            <p:ph type="body" sz="quarter" idx="12"/>
          </p:nvPr>
        </p:nvSpPr>
        <p:spPr/>
        <p:txBody>
          <a:bodyPr/>
          <a:lstStyle/>
          <a:p>
            <a:r>
              <a:rPr kumimoji="1" lang="zh-TW" altLang="en-US" dirty="0"/>
              <a:t>第</a:t>
            </a:r>
            <a:r>
              <a:rPr lang="en-US" altLang="zh-TW" dirty="0"/>
              <a:t>2</a:t>
            </a:r>
            <a:r>
              <a:rPr kumimoji="1" lang="zh-TW" altLang="en-US" dirty="0"/>
              <a:t>章第</a:t>
            </a:r>
            <a:r>
              <a:rPr lang="en-US" altLang="zh-TW" dirty="0"/>
              <a:t>3</a:t>
            </a:r>
            <a:r>
              <a:rPr kumimoji="1" lang="zh-TW" altLang="en-US" dirty="0"/>
              <a:t>節</a:t>
            </a:r>
            <a:endParaRPr kumimoji="1" lang="ja-JP" altLang="en-US" dirty="0"/>
          </a:p>
        </p:txBody>
      </p:sp>
      <p:sp>
        <p:nvSpPr>
          <p:cNvPr id="6" name="テキスト プレースホルダー 5">
            <a:extLst>
              <a:ext uri="{FF2B5EF4-FFF2-40B4-BE49-F238E27FC236}">
                <a16:creationId xmlns:a16="http://schemas.microsoft.com/office/drawing/2014/main" id="{D1CA4DC3-EE15-4329-B23E-FBF1B8F5C6CA}"/>
              </a:ext>
            </a:extLst>
          </p:cNvPr>
          <p:cNvSpPr>
            <a:spLocks noGrp="1"/>
          </p:cNvSpPr>
          <p:nvPr>
            <p:ph type="body" sz="quarter" idx="13"/>
          </p:nvPr>
        </p:nvSpPr>
        <p:spPr/>
        <p:txBody>
          <a:bodyPr/>
          <a:lstStyle/>
          <a:p>
            <a:r>
              <a:rPr kumimoji="1" lang="en-US" altLang="ja-JP" dirty="0"/>
              <a:t>p.93</a:t>
            </a:r>
            <a:endParaRPr kumimoji="1" lang="ja-JP" altLang="en-US" dirty="0"/>
          </a:p>
        </p:txBody>
      </p:sp>
      <p:sp>
        <p:nvSpPr>
          <p:cNvPr id="16" name="Google Shape;28;p1">
            <a:extLst>
              <a:ext uri="{FF2B5EF4-FFF2-40B4-BE49-F238E27FC236}">
                <a16:creationId xmlns:a16="http://schemas.microsoft.com/office/drawing/2014/main" id="{82A8C756-5370-4B77-BE22-84E798B01431}"/>
              </a:ext>
            </a:extLst>
          </p:cNvPr>
          <p:cNvSpPr txBox="1"/>
          <p:nvPr/>
        </p:nvSpPr>
        <p:spPr>
          <a:xfrm>
            <a:off x="395288" y="1872000"/>
            <a:ext cx="8353426" cy="433945"/>
          </a:xfrm>
          <a:prstGeom prst="rect">
            <a:avLst/>
          </a:prstGeom>
          <a:noFill/>
          <a:ln>
            <a:noFill/>
          </a:ln>
        </p:spPr>
        <p:txBody>
          <a:bodyPr spcFirstLastPara="1" wrap="square" lIns="0" tIns="0" rIns="0" bIns="45700" anchor="t" anchorCtr="0">
            <a:spAutoFit/>
          </a:bodyPr>
          <a:lstStyle/>
          <a:p>
            <a:pPr marL="228600" marR="0" lvl="0" indent="-228600" algn="just" rtl="0">
              <a:lnSpc>
                <a:spcPct val="90000"/>
              </a:lnSpc>
              <a:spcAft>
                <a:spcPts val="0"/>
              </a:spcAft>
              <a:buClr>
                <a:schemeClr val="accent2"/>
              </a:buClr>
              <a:buSzPts val="2800"/>
              <a:buFont typeface="Noto Sans Symbols"/>
              <a:buChar char="●"/>
            </a:pPr>
            <a:r>
              <a:rPr lang="ja-JP" altLang="en-US" sz="2800" b="0" i="0" u="none" strike="noStrike" cap="none" dirty="0" smtClean="0">
                <a:latin typeface="MS Gothic"/>
                <a:ea typeface="MS Gothic"/>
                <a:cs typeface="MS Gothic"/>
                <a:sym typeface="MS Gothic"/>
              </a:rPr>
              <a:t>情報</a:t>
            </a:r>
            <a:r>
              <a:rPr lang="ja-JP" altLang="en-US" sz="2800" dirty="0" smtClean="0">
                <a:latin typeface="MS Gothic"/>
                <a:ea typeface="MS Gothic"/>
                <a:cs typeface="MS Gothic"/>
                <a:sym typeface="MS Gothic"/>
              </a:rPr>
              <a:t>の受け手の立場に立って</a:t>
            </a:r>
            <a:r>
              <a:rPr lang="ja-JP" altLang="en-US" sz="2800" dirty="0" smtClean="0">
                <a:solidFill>
                  <a:srgbClr val="FF0000"/>
                </a:solidFill>
                <a:latin typeface="MS Gothic"/>
                <a:ea typeface="MS Gothic"/>
                <a:cs typeface="MS Gothic"/>
                <a:sym typeface="MS Gothic"/>
              </a:rPr>
              <a:t>問題解決をしよう</a:t>
            </a:r>
            <a:r>
              <a:rPr lang="ja-JP" altLang="en-US" sz="2800" b="0" i="0" u="none" strike="noStrike" cap="none" dirty="0" smtClean="0">
                <a:latin typeface="MS Gothic"/>
                <a:ea typeface="MS Gothic"/>
                <a:cs typeface="MS Gothic"/>
                <a:sym typeface="MS Gothic"/>
              </a:rPr>
              <a:t>。</a:t>
            </a:r>
            <a:endParaRPr lang="en-US" altLang="ja-JP" sz="2800" b="0" i="0" u="none" strike="noStrike" cap="none" dirty="0">
              <a:latin typeface="MS Gothic"/>
              <a:ea typeface="MS Gothic"/>
              <a:cs typeface="MS Gothic"/>
              <a:sym typeface="MS Gothic"/>
            </a:endParaRPr>
          </a:p>
        </p:txBody>
      </p:sp>
      <p:sp>
        <p:nvSpPr>
          <p:cNvPr id="9" name="正方形/長方形 8"/>
          <p:cNvSpPr/>
          <p:nvPr/>
        </p:nvSpPr>
        <p:spPr>
          <a:xfrm>
            <a:off x="3061706" y="2498180"/>
            <a:ext cx="2735364" cy="692497"/>
          </a:xfrm>
          <a:prstGeom prst="rect">
            <a:avLst/>
          </a:prstGeom>
          <a:noFill/>
        </p:spPr>
        <p:txBody>
          <a:bodyPr wrap="none" lIns="68580" tIns="34290" rIns="68580" bIns="34290">
            <a:spAutoFit/>
          </a:bodyPr>
          <a:lstStyle/>
          <a:p>
            <a:pPr algn="ctr"/>
            <a:r>
              <a:rPr lang="en-US" altLang="ja-JP" sz="4050" dirty="0">
                <a:ln w="0"/>
                <a:solidFill>
                  <a:sysClr val="windowText" lastClr="000000"/>
                </a:solidFill>
                <a:effectLst>
                  <a:outerShdw blurRad="38100" dist="19050" dir="2700000" algn="tl" rotWithShape="0">
                    <a:schemeClr val="dk1">
                      <a:alpha val="40000"/>
                    </a:schemeClr>
                  </a:outerShdw>
                </a:effectLst>
              </a:rPr>
              <a:t>HOT COFFEE</a:t>
            </a:r>
            <a:endParaRPr lang="ja-JP" altLang="en-US" sz="4050" dirty="0">
              <a:ln w="0"/>
              <a:solidFill>
                <a:sysClr val="windowText" lastClr="000000"/>
              </a:solidFill>
              <a:effectLst>
                <a:outerShdw blurRad="38100" dist="19050" dir="2700000" algn="tl" rotWithShape="0">
                  <a:schemeClr val="dk1">
                    <a:alpha val="40000"/>
                  </a:schemeClr>
                </a:outerShdw>
              </a:effectLst>
            </a:endParaRPr>
          </a:p>
        </p:txBody>
      </p:sp>
      <p:sp>
        <p:nvSpPr>
          <p:cNvPr id="10" name="正方形/長方形 9"/>
          <p:cNvSpPr/>
          <p:nvPr/>
        </p:nvSpPr>
        <p:spPr>
          <a:xfrm>
            <a:off x="543187" y="2656075"/>
            <a:ext cx="2366493" cy="3767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solidFill>
                <a:schemeClr val="tx1"/>
              </a:solidFill>
            </a:endParaRPr>
          </a:p>
        </p:txBody>
      </p:sp>
      <p:sp>
        <p:nvSpPr>
          <p:cNvPr id="11" name="正方形/長方形 10"/>
          <p:cNvSpPr/>
          <p:nvPr/>
        </p:nvSpPr>
        <p:spPr>
          <a:xfrm>
            <a:off x="6172864" y="2656075"/>
            <a:ext cx="2366493" cy="3767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2" name="円/楕円 7"/>
          <p:cNvSpPr/>
          <p:nvPr/>
        </p:nvSpPr>
        <p:spPr>
          <a:xfrm>
            <a:off x="2909680" y="3290970"/>
            <a:ext cx="1014211" cy="1014211"/>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a:solidFill>
                  <a:schemeClr val="tx1"/>
                </a:solidFill>
              </a:rPr>
              <a:t>R</a:t>
            </a:r>
            <a:endParaRPr kumimoji="1" lang="ja-JP" altLang="en-US" sz="3600" dirty="0">
              <a:solidFill>
                <a:schemeClr val="tx1"/>
              </a:solidFill>
            </a:endParaRPr>
          </a:p>
        </p:txBody>
      </p:sp>
      <p:sp>
        <p:nvSpPr>
          <p:cNvPr id="13" name="円/楕円 9"/>
          <p:cNvSpPr/>
          <p:nvPr/>
        </p:nvSpPr>
        <p:spPr>
          <a:xfrm>
            <a:off x="4926834" y="3290969"/>
            <a:ext cx="1014211" cy="1014211"/>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a:solidFill>
                  <a:schemeClr val="tx1"/>
                </a:solidFill>
              </a:rPr>
              <a:t>L</a:t>
            </a:r>
            <a:endParaRPr kumimoji="1" lang="ja-JP" altLang="en-US" sz="3600" dirty="0">
              <a:solidFill>
                <a:schemeClr val="tx1"/>
              </a:solidFill>
            </a:endParaRPr>
          </a:p>
        </p:txBody>
      </p:sp>
      <p:sp>
        <p:nvSpPr>
          <p:cNvPr id="14" name="正方形/長方形 13"/>
          <p:cNvSpPr/>
          <p:nvPr/>
        </p:nvSpPr>
        <p:spPr>
          <a:xfrm>
            <a:off x="3061706" y="4721263"/>
            <a:ext cx="2735365" cy="692497"/>
          </a:xfrm>
          <a:prstGeom prst="rect">
            <a:avLst/>
          </a:prstGeom>
          <a:noFill/>
        </p:spPr>
        <p:txBody>
          <a:bodyPr wrap="none" lIns="68580" tIns="34290" rIns="68580" bIns="34290">
            <a:spAutoFit/>
          </a:bodyPr>
          <a:lstStyle/>
          <a:p>
            <a:pPr algn="ctr"/>
            <a:r>
              <a:rPr lang="en-US" altLang="ja-JP" sz="4050" dirty="0">
                <a:ln w="0"/>
                <a:solidFill>
                  <a:sysClr val="windowText" lastClr="000000"/>
                </a:solidFill>
                <a:effectLst>
                  <a:outerShdw blurRad="38100" dist="19050" dir="2700000" algn="tl" rotWithShape="0">
                    <a:schemeClr val="dk1">
                      <a:alpha val="40000"/>
                    </a:schemeClr>
                  </a:outerShdw>
                </a:effectLst>
              </a:rPr>
              <a:t>ICE </a:t>
            </a:r>
            <a:r>
              <a:rPr lang="en-US" altLang="ja-JP" sz="4050" dirty="0" smtClean="0">
                <a:ln w="0"/>
                <a:solidFill>
                  <a:sysClr val="windowText" lastClr="000000"/>
                </a:solidFill>
                <a:effectLst>
                  <a:outerShdw blurRad="38100" dist="19050" dir="2700000" algn="tl" rotWithShape="0">
                    <a:schemeClr val="dk1">
                      <a:alpha val="40000"/>
                    </a:schemeClr>
                  </a:outerShdw>
                </a:effectLst>
              </a:rPr>
              <a:t>COFFEE</a:t>
            </a:r>
            <a:endParaRPr lang="ja-JP" altLang="en-US" sz="4050" dirty="0">
              <a:ln w="0"/>
              <a:solidFill>
                <a:sysClr val="windowText" lastClr="000000"/>
              </a:solidFill>
              <a:effectLst>
                <a:outerShdw blurRad="38100" dist="19050" dir="2700000" algn="tl" rotWithShape="0">
                  <a:schemeClr val="dk1">
                    <a:alpha val="40000"/>
                  </a:schemeClr>
                </a:outerShdw>
              </a:effectLst>
            </a:endParaRPr>
          </a:p>
        </p:txBody>
      </p:sp>
      <p:sp>
        <p:nvSpPr>
          <p:cNvPr id="15" name="正方形/長方形 14"/>
          <p:cNvSpPr/>
          <p:nvPr/>
        </p:nvSpPr>
        <p:spPr>
          <a:xfrm>
            <a:off x="543187" y="4879158"/>
            <a:ext cx="2366493" cy="3767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7" name="正方形/長方形 16"/>
          <p:cNvSpPr/>
          <p:nvPr/>
        </p:nvSpPr>
        <p:spPr>
          <a:xfrm>
            <a:off x="6172864" y="4879158"/>
            <a:ext cx="2366493" cy="3767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8" name="正方形/長方形 17"/>
          <p:cNvSpPr/>
          <p:nvPr/>
        </p:nvSpPr>
        <p:spPr>
          <a:xfrm>
            <a:off x="2943578" y="4297910"/>
            <a:ext cx="946414" cy="346249"/>
          </a:xfrm>
          <a:prstGeom prst="rect">
            <a:avLst/>
          </a:prstGeom>
          <a:noFill/>
        </p:spPr>
        <p:txBody>
          <a:bodyPr wrap="none" lIns="68580" tIns="34290" rIns="68580" bIns="34290">
            <a:spAutoFit/>
          </a:bodyPr>
          <a:lstStyle/>
          <a:p>
            <a:pPr algn="ctr"/>
            <a:r>
              <a:rPr lang="en-US" altLang="ja-JP" dirty="0">
                <a:ln w="0"/>
                <a:effectLst>
                  <a:outerShdw blurRad="38100" dist="19050" dir="2700000" algn="tl" rotWithShape="0">
                    <a:schemeClr val="dk1">
                      <a:alpha val="40000"/>
                    </a:schemeClr>
                  </a:outerShdw>
                </a:effectLst>
              </a:rPr>
              <a:t>REGULAR</a:t>
            </a:r>
            <a:endParaRPr lang="ja-JP" altLang="en-US" dirty="0">
              <a:ln w="0"/>
              <a:effectLst>
                <a:outerShdw blurRad="38100" dist="19050" dir="2700000" algn="tl" rotWithShape="0">
                  <a:schemeClr val="dk1">
                    <a:alpha val="40000"/>
                  </a:schemeClr>
                </a:outerShdw>
              </a:effectLst>
            </a:endParaRPr>
          </a:p>
        </p:txBody>
      </p:sp>
      <p:sp>
        <p:nvSpPr>
          <p:cNvPr id="19" name="正方形/長方形 18"/>
          <p:cNvSpPr/>
          <p:nvPr/>
        </p:nvSpPr>
        <p:spPr>
          <a:xfrm>
            <a:off x="5052400" y="4319455"/>
            <a:ext cx="715582" cy="346249"/>
          </a:xfrm>
          <a:prstGeom prst="rect">
            <a:avLst/>
          </a:prstGeom>
          <a:noFill/>
        </p:spPr>
        <p:txBody>
          <a:bodyPr wrap="none" lIns="68580" tIns="34290" rIns="68580" bIns="34290">
            <a:spAutoFit/>
          </a:bodyPr>
          <a:lstStyle/>
          <a:p>
            <a:pPr algn="ctr"/>
            <a:r>
              <a:rPr lang="en-US" altLang="ja-JP" dirty="0">
                <a:ln w="0"/>
                <a:effectLst>
                  <a:outerShdw blurRad="38100" dist="19050" dir="2700000" algn="tl" rotWithShape="0">
                    <a:schemeClr val="dk1">
                      <a:alpha val="40000"/>
                    </a:schemeClr>
                  </a:outerShdw>
                </a:effectLst>
              </a:rPr>
              <a:t>LARGE</a:t>
            </a:r>
            <a:endParaRPr lang="ja-JP" altLang="en-US" dirty="0">
              <a:ln w="0"/>
              <a:effectLst>
                <a:outerShdw blurRad="38100" dist="19050" dir="2700000" algn="tl" rotWithShape="0">
                  <a:schemeClr val="dk1">
                    <a:alpha val="40000"/>
                  </a:schemeClr>
                </a:outerShdw>
              </a:effectLst>
            </a:endParaRPr>
          </a:p>
        </p:txBody>
      </p:sp>
      <p:sp>
        <p:nvSpPr>
          <p:cNvPr id="20" name="円/楕円 15"/>
          <p:cNvSpPr/>
          <p:nvPr/>
        </p:nvSpPr>
        <p:spPr>
          <a:xfrm>
            <a:off x="2909680" y="5402182"/>
            <a:ext cx="1014211" cy="1014211"/>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a:solidFill>
                  <a:schemeClr val="tx1"/>
                </a:solidFill>
              </a:rPr>
              <a:t>R</a:t>
            </a:r>
            <a:endParaRPr kumimoji="1" lang="ja-JP" altLang="en-US" sz="3600" dirty="0">
              <a:solidFill>
                <a:schemeClr val="tx1"/>
              </a:solidFill>
            </a:endParaRPr>
          </a:p>
        </p:txBody>
      </p:sp>
      <p:sp>
        <p:nvSpPr>
          <p:cNvPr id="21" name="円/楕円 16"/>
          <p:cNvSpPr/>
          <p:nvPr/>
        </p:nvSpPr>
        <p:spPr>
          <a:xfrm>
            <a:off x="4926834" y="5402181"/>
            <a:ext cx="1014211" cy="1014211"/>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a:solidFill>
                  <a:schemeClr val="tx1"/>
                </a:solidFill>
              </a:rPr>
              <a:t>L</a:t>
            </a:r>
            <a:endParaRPr kumimoji="1" lang="ja-JP" altLang="en-US" sz="3600" dirty="0">
              <a:solidFill>
                <a:schemeClr val="tx1"/>
              </a:solidFill>
            </a:endParaRPr>
          </a:p>
        </p:txBody>
      </p:sp>
      <p:sp>
        <p:nvSpPr>
          <p:cNvPr id="22" name="正方形/長方形 21"/>
          <p:cNvSpPr/>
          <p:nvPr/>
        </p:nvSpPr>
        <p:spPr>
          <a:xfrm>
            <a:off x="2943578" y="6409122"/>
            <a:ext cx="946414" cy="346249"/>
          </a:xfrm>
          <a:prstGeom prst="rect">
            <a:avLst/>
          </a:prstGeom>
          <a:noFill/>
        </p:spPr>
        <p:txBody>
          <a:bodyPr wrap="none" lIns="68580" tIns="34290" rIns="68580" bIns="34290">
            <a:spAutoFit/>
          </a:bodyPr>
          <a:lstStyle/>
          <a:p>
            <a:pPr algn="ctr"/>
            <a:r>
              <a:rPr lang="en-US" altLang="ja-JP" dirty="0">
                <a:ln w="0"/>
                <a:effectLst>
                  <a:outerShdw blurRad="38100" dist="19050" dir="2700000" algn="tl" rotWithShape="0">
                    <a:schemeClr val="dk1">
                      <a:alpha val="40000"/>
                    </a:schemeClr>
                  </a:outerShdw>
                </a:effectLst>
              </a:rPr>
              <a:t>REGULAR</a:t>
            </a:r>
            <a:endParaRPr lang="ja-JP" altLang="en-US" dirty="0">
              <a:ln w="0"/>
              <a:effectLst>
                <a:outerShdw blurRad="38100" dist="19050" dir="2700000" algn="tl" rotWithShape="0">
                  <a:schemeClr val="dk1">
                    <a:alpha val="40000"/>
                  </a:schemeClr>
                </a:outerShdw>
              </a:effectLst>
            </a:endParaRPr>
          </a:p>
        </p:txBody>
      </p:sp>
      <p:sp>
        <p:nvSpPr>
          <p:cNvPr id="23" name="正方形/長方形 22"/>
          <p:cNvSpPr/>
          <p:nvPr/>
        </p:nvSpPr>
        <p:spPr>
          <a:xfrm>
            <a:off x="5052400" y="6430666"/>
            <a:ext cx="715582" cy="346249"/>
          </a:xfrm>
          <a:prstGeom prst="rect">
            <a:avLst/>
          </a:prstGeom>
          <a:noFill/>
        </p:spPr>
        <p:txBody>
          <a:bodyPr wrap="none" lIns="68580" tIns="34290" rIns="68580" bIns="34290">
            <a:spAutoFit/>
          </a:bodyPr>
          <a:lstStyle/>
          <a:p>
            <a:pPr algn="ctr"/>
            <a:r>
              <a:rPr lang="en-US" altLang="ja-JP" dirty="0">
                <a:ln w="0"/>
                <a:effectLst>
                  <a:outerShdw blurRad="38100" dist="19050" dir="2700000" algn="tl" rotWithShape="0">
                    <a:schemeClr val="dk1">
                      <a:alpha val="40000"/>
                    </a:schemeClr>
                  </a:outerShdw>
                </a:effectLst>
              </a:rPr>
              <a:t>LARGE</a:t>
            </a:r>
            <a:endParaRPr lang="ja-JP" altLang="en-US"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5301577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43F211-E076-44AF-854D-E73714830D34}"/>
              </a:ext>
            </a:extLst>
          </p:cNvPr>
          <p:cNvSpPr>
            <a:spLocks noGrp="1"/>
          </p:cNvSpPr>
          <p:nvPr>
            <p:ph type="title"/>
          </p:nvPr>
        </p:nvSpPr>
        <p:spPr/>
        <p:txBody>
          <a:bodyPr/>
          <a:lstStyle/>
          <a:p>
            <a:r>
              <a:rPr kumimoji="1" lang="en-US" altLang="ja-JP" dirty="0"/>
              <a:t>1.</a:t>
            </a:r>
            <a:r>
              <a:rPr kumimoji="1" lang="ja-JP" altLang="en-US" dirty="0"/>
              <a:t>情報デザインとは</a:t>
            </a:r>
          </a:p>
        </p:txBody>
      </p:sp>
      <p:sp>
        <p:nvSpPr>
          <p:cNvPr id="3" name="スライド番号プレースホルダー 2">
            <a:extLst>
              <a:ext uri="{FF2B5EF4-FFF2-40B4-BE49-F238E27FC236}">
                <a16:creationId xmlns:a16="http://schemas.microsoft.com/office/drawing/2014/main" id="{598BB2C9-9C07-46D5-B4BE-85A4A25E438A}"/>
              </a:ext>
            </a:extLst>
          </p:cNvPr>
          <p:cNvSpPr>
            <a:spLocks noGrp="1"/>
          </p:cNvSpPr>
          <p:nvPr>
            <p:ph type="sldNum" sz="quarter" idx="10"/>
          </p:nvPr>
        </p:nvSpPr>
        <p:spPr/>
        <p:txBody>
          <a:bodyPr/>
          <a:lstStyle/>
          <a:p>
            <a:fld id="{6377744E-7BAD-45ED-8AC8-4CEF49569F4D}" type="slidenum">
              <a:rPr kumimoji="1" lang="ja-JP" altLang="en-US" smtClean="0"/>
              <a:pPr/>
              <a:t>16</a:t>
            </a:fld>
            <a:endParaRPr kumimoji="1" lang="ja-JP" altLang="en-US" dirty="0"/>
          </a:p>
        </p:txBody>
      </p:sp>
      <p:sp>
        <p:nvSpPr>
          <p:cNvPr id="4" name="テキスト プレースホルダー 3">
            <a:extLst>
              <a:ext uri="{FF2B5EF4-FFF2-40B4-BE49-F238E27FC236}">
                <a16:creationId xmlns:a16="http://schemas.microsoft.com/office/drawing/2014/main" id="{2BF451CE-0A67-4DB0-911F-DD0B30633D91}"/>
              </a:ext>
            </a:extLst>
          </p:cNvPr>
          <p:cNvSpPr>
            <a:spLocks noGrp="1"/>
          </p:cNvSpPr>
          <p:nvPr>
            <p:ph type="body" sz="quarter" idx="11"/>
          </p:nvPr>
        </p:nvSpPr>
        <p:spPr>
          <a:xfrm>
            <a:off x="395287" y="1211263"/>
            <a:ext cx="6444000" cy="424732"/>
          </a:xfrm>
        </p:spPr>
        <p:txBody>
          <a:bodyPr/>
          <a:lstStyle/>
          <a:p>
            <a:r>
              <a:rPr kumimoji="1" lang="en-US" altLang="ja-JP" dirty="0"/>
              <a:t>2.</a:t>
            </a:r>
            <a:r>
              <a:rPr kumimoji="1" lang="ja-JP" altLang="en-US" dirty="0"/>
              <a:t>情報デザインで使われる手法</a:t>
            </a:r>
          </a:p>
        </p:txBody>
      </p:sp>
      <p:sp>
        <p:nvSpPr>
          <p:cNvPr id="5" name="テキスト プレースホルダー 4">
            <a:extLst>
              <a:ext uri="{FF2B5EF4-FFF2-40B4-BE49-F238E27FC236}">
                <a16:creationId xmlns:a16="http://schemas.microsoft.com/office/drawing/2014/main" id="{EDA8F8F6-A994-4762-BB01-D8C9F2FA6E5A}"/>
              </a:ext>
            </a:extLst>
          </p:cNvPr>
          <p:cNvSpPr>
            <a:spLocks noGrp="1"/>
          </p:cNvSpPr>
          <p:nvPr>
            <p:ph type="body" sz="quarter" idx="12"/>
          </p:nvPr>
        </p:nvSpPr>
        <p:spPr/>
        <p:txBody>
          <a:bodyPr/>
          <a:lstStyle/>
          <a:p>
            <a:r>
              <a:rPr kumimoji="1" lang="zh-TW" altLang="en-US" dirty="0"/>
              <a:t>第</a:t>
            </a:r>
            <a:r>
              <a:rPr lang="en-US" altLang="zh-TW" dirty="0"/>
              <a:t>2</a:t>
            </a:r>
            <a:r>
              <a:rPr kumimoji="1" lang="zh-TW" altLang="en-US" dirty="0"/>
              <a:t>章第</a:t>
            </a:r>
            <a:r>
              <a:rPr lang="en-US" altLang="zh-TW" dirty="0"/>
              <a:t>3</a:t>
            </a:r>
            <a:r>
              <a:rPr kumimoji="1" lang="zh-TW" altLang="en-US" dirty="0"/>
              <a:t>節</a:t>
            </a:r>
            <a:endParaRPr kumimoji="1" lang="ja-JP" altLang="en-US" dirty="0"/>
          </a:p>
        </p:txBody>
      </p:sp>
      <p:sp>
        <p:nvSpPr>
          <p:cNvPr id="6" name="テキスト プレースホルダー 5">
            <a:extLst>
              <a:ext uri="{FF2B5EF4-FFF2-40B4-BE49-F238E27FC236}">
                <a16:creationId xmlns:a16="http://schemas.microsoft.com/office/drawing/2014/main" id="{D1CA4DC3-EE15-4329-B23E-FBF1B8F5C6CA}"/>
              </a:ext>
            </a:extLst>
          </p:cNvPr>
          <p:cNvSpPr>
            <a:spLocks noGrp="1"/>
          </p:cNvSpPr>
          <p:nvPr>
            <p:ph type="body" sz="quarter" idx="13"/>
          </p:nvPr>
        </p:nvSpPr>
        <p:spPr/>
        <p:txBody>
          <a:bodyPr/>
          <a:lstStyle/>
          <a:p>
            <a:r>
              <a:rPr kumimoji="1" lang="en-US" altLang="ja-JP" dirty="0"/>
              <a:t>p.93</a:t>
            </a:r>
            <a:endParaRPr kumimoji="1" lang="ja-JP" altLang="en-US" dirty="0"/>
          </a:p>
        </p:txBody>
      </p:sp>
      <p:sp>
        <p:nvSpPr>
          <p:cNvPr id="16" name="Google Shape;28;p1">
            <a:extLst>
              <a:ext uri="{FF2B5EF4-FFF2-40B4-BE49-F238E27FC236}">
                <a16:creationId xmlns:a16="http://schemas.microsoft.com/office/drawing/2014/main" id="{82A8C756-5370-4B77-BE22-84E798B01431}"/>
              </a:ext>
            </a:extLst>
          </p:cNvPr>
          <p:cNvSpPr txBox="1"/>
          <p:nvPr/>
        </p:nvSpPr>
        <p:spPr>
          <a:xfrm>
            <a:off x="395288" y="1872000"/>
            <a:ext cx="8353426" cy="433945"/>
          </a:xfrm>
          <a:prstGeom prst="rect">
            <a:avLst/>
          </a:prstGeom>
          <a:noFill/>
          <a:ln>
            <a:noFill/>
          </a:ln>
        </p:spPr>
        <p:txBody>
          <a:bodyPr spcFirstLastPara="1" wrap="square" lIns="0" tIns="0" rIns="0" bIns="45700" anchor="t" anchorCtr="0">
            <a:spAutoFit/>
          </a:bodyPr>
          <a:lstStyle/>
          <a:p>
            <a:pPr marL="228600" marR="0" lvl="0" indent="-228600" algn="just" rtl="0">
              <a:lnSpc>
                <a:spcPct val="90000"/>
              </a:lnSpc>
              <a:spcAft>
                <a:spcPts val="0"/>
              </a:spcAft>
              <a:buClr>
                <a:schemeClr val="accent2"/>
              </a:buClr>
              <a:buSzPts val="2800"/>
              <a:buFont typeface="Noto Sans Symbols"/>
              <a:buChar char="●"/>
            </a:pPr>
            <a:r>
              <a:rPr lang="ja-JP" altLang="en-US" sz="2800" b="0" i="0" u="none" strike="noStrike" cap="none" dirty="0" smtClean="0">
                <a:latin typeface="MS Gothic"/>
                <a:ea typeface="MS Gothic"/>
                <a:cs typeface="MS Gothic"/>
                <a:sym typeface="MS Gothic"/>
              </a:rPr>
              <a:t>情報</a:t>
            </a:r>
            <a:r>
              <a:rPr lang="ja-JP" altLang="en-US" sz="2800" dirty="0" smtClean="0">
                <a:latin typeface="MS Gothic"/>
                <a:ea typeface="MS Gothic"/>
                <a:cs typeface="MS Gothic"/>
                <a:sym typeface="MS Gothic"/>
              </a:rPr>
              <a:t>の受け手の立場に立って</a:t>
            </a:r>
            <a:r>
              <a:rPr lang="ja-JP" altLang="en-US" sz="2800" dirty="0" smtClean="0">
                <a:solidFill>
                  <a:srgbClr val="FF0000"/>
                </a:solidFill>
                <a:latin typeface="MS Gothic"/>
                <a:ea typeface="MS Gothic"/>
                <a:cs typeface="MS Gothic"/>
                <a:sym typeface="MS Gothic"/>
              </a:rPr>
              <a:t>問題解決をしよう</a:t>
            </a:r>
            <a:r>
              <a:rPr lang="ja-JP" altLang="en-US" sz="2800" b="0" i="0" u="none" strike="noStrike" cap="none" dirty="0" smtClean="0">
                <a:latin typeface="MS Gothic"/>
                <a:ea typeface="MS Gothic"/>
                <a:cs typeface="MS Gothic"/>
                <a:sym typeface="MS Gothic"/>
              </a:rPr>
              <a:t>。</a:t>
            </a:r>
            <a:endParaRPr lang="en-US" altLang="ja-JP" sz="2800" b="0" i="0" u="none" strike="noStrike" cap="none" dirty="0">
              <a:latin typeface="MS Gothic"/>
              <a:ea typeface="MS Gothic"/>
              <a:cs typeface="MS Gothic"/>
              <a:sym typeface="MS Gothic"/>
            </a:endParaRPr>
          </a:p>
        </p:txBody>
      </p:sp>
      <p:sp>
        <p:nvSpPr>
          <p:cNvPr id="9" name="正方形/長方形 8"/>
          <p:cNvSpPr/>
          <p:nvPr/>
        </p:nvSpPr>
        <p:spPr>
          <a:xfrm>
            <a:off x="3061706" y="2498180"/>
            <a:ext cx="2735364" cy="692497"/>
          </a:xfrm>
          <a:prstGeom prst="rect">
            <a:avLst/>
          </a:prstGeom>
          <a:noFill/>
        </p:spPr>
        <p:txBody>
          <a:bodyPr wrap="none" lIns="68580" tIns="34290" rIns="68580" bIns="34290">
            <a:spAutoFit/>
          </a:bodyPr>
          <a:lstStyle/>
          <a:p>
            <a:pPr algn="ctr"/>
            <a:r>
              <a:rPr lang="en-US" altLang="ja-JP" sz="4050" dirty="0">
                <a:ln w="0"/>
                <a:solidFill>
                  <a:sysClr val="windowText" lastClr="000000"/>
                </a:solidFill>
                <a:effectLst>
                  <a:outerShdw blurRad="38100" dist="19050" dir="2700000" algn="tl" rotWithShape="0">
                    <a:schemeClr val="dk1">
                      <a:alpha val="40000"/>
                    </a:schemeClr>
                  </a:outerShdw>
                </a:effectLst>
              </a:rPr>
              <a:t>HOT COFFEE</a:t>
            </a:r>
            <a:endParaRPr lang="ja-JP" altLang="en-US" sz="4050" dirty="0">
              <a:ln w="0"/>
              <a:solidFill>
                <a:sysClr val="windowText" lastClr="000000"/>
              </a:solidFill>
              <a:effectLst>
                <a:outerShdw blurRad="38100" dist="19050" dir="2700000" algn="tl" rotWithShape="0">
                  <a:schemeClr val="dk1">
                    <a:alpha val="40000"/>
                  </a:schemeClr>
                </a:outerShdw>
              </a:effectLst>
            </a:endParaRPr>
          </a:p>
        </p:txBody>
      </p:sp>
      <p:sp>
        <p:nvSpPr>
          <p:cNvPr id="10" name="正方形/長方形 9"/>
          <p:cNvSpPr/>
          <p:nvPr/>
        </p:nvSpPr>
        <p:spPr>
          <a:xfrm>
            <a:off x="543187" y="2656075"/>
            <a:ext cx="2366493" cy="3767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solidFill>
                <a:schemeClr val="tx1"/>
              </a:solidFill>
            </a:endParaRPr>
          </a:p>
        </p:txBody>
      </p:sp>
      <p:sp>
        <p:nvSpPr>
          <p:cNvPr id="11" name="正方形/長方形 10"/>
          <p:cNvSpPr/>
          <p:nvPr/>
        </p:nvSpPr>
        <p:spPr>
          <a:xfrm>
            <a:off x="6172864" y="2656075"/>
            <a:ext cx="2366493" cy="3767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2" name="円/楕円 7"/>
          <p:cNvSpPr/>
          <p:nvPr/>
        </p:nvSpPr>
        <p:spPr>
          <a:xfrm>
            <a:off x="2909680" y="3290970"/>
            <a:ext cx="1014211" cy="1014211"/>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a:solidFill>
                  <a:schemeClr val="tx1"/>
                </a:solidFill>
              </a:rPr>
              <a:t>R</a:t>
            </a:r>
            <a:endParaRPr kumimoji="1" lang="ja-JP" altLang="en-US" sz="3600" dirty="0">
              <a:solidFill>
                <a:schemeClr val="tx1"/>
              </a:solidFill>
            </a:endParaRPr>
          </a:p>
        </p:txBody>
      </p:sp>
      <p:sp>
        <p:nvSpPr>
          <p:cNvPr id="13" name="円/楕円 9"/>
          <p:cNvSpPr/>
          <p:nvPr/>
        </p:nvSpPr>
        <p:spPr>
          <a:xfrm>
            <a:off x="4926834" y="3290969"/>
            <a:ext cx="1014211" cy="1014211"/>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a:solidFill>
                  <a:schemeClr val="tx1"/>
                </a:solidFill>
              </a:rPr>
              <a:t>L</a:t>
            </a:r>
            <a:endParaRPr kumimoji="1" lang="ja-JP" altLang="en-US" sz="3600" dirty="0">
              <a:solidFill>
                <a:schemeClr val="tx1"/>
              </a:solidFill>
            </a:endParaRPr>
          </a:p>
        </p:txBody>
      </p:sp>
      <p:sp>
        <p:nvSpPr>
          <p:cNvPr id="14" name="正方形/長方形 13"/>
          <p:cNvSpPr/>
          <p:nvPr/>
        </p:nvSpPr>
        <p:spPr>
          <a:xfrm>
            <a:off x="3061706" y="4721263"/>
            <a:ext cx="2735365" cy="692497"/>
          </a:xfrm>
          <a:prstGeom prst="rect">
            <a:avLst/>
          </a:prstGeom>
          <a:noFill/>
        </p:spPr>
        <p:txBody>
          <a:bodyPr wrap="none" lIns="68580" tIns="34290" rIns="68580" bIns="34290">
            <a:spAutoFit/>
          </a:bodyPr>
          <a:lstStyle/>
          <a:p>
            <a:pPr algn="ctr"/>
            <a:r>
              <a:rPr lang="en-US" altLang="ja-JP" sz="4050" dirty="0">
                <a:ln w="0"/>
                <a:solidFill>
                  <a:sysClr val="windowText" lastClr="000000"/>
                </a:solidFill>
                <a:effectLst>
                  <a:outerShdw blurRad="38100" dist="19050" dir="2700000" algn="tl" rotWithShape="0">
                    <a:schemeClr val="dk1">
                      <a:alpha val="40000"/>
                    </a:schemeClr>
                  </a:outerShdw>
                </a:effectLst>
              </a:rPr>
              <a:t>ICE </a:t>
            </a:r>
            <a:r>
              <a:rPr lang="en-US" altLang="ja-JP" sz="4050" dirty="0" smtClean="0">
                <a:ln w="0"/>
                <a:solidFill>
                  <a:sysClr val="windowText" lastClr="000000"/>
                </a:solidFill>
                <a:effectLst>
                  <a:outerShdw blurRad="38100" dist="19050" dir="2700000" algn="tl" rotWithShape="0">
                    <a:schemeClr val="dk1">
                      <a:alpha val="40000"/>
                    </a:schemeClr>
                  </a:outerShdw>
                </a:effectLst>
              </a:rPr>
              <a:t>COFFEE</a:t>
            </a:r>
            <a:endParaRPr lang="ja-JP" altLang="en-US" sz="4050" dirty="0">
              <a:ln w="0"/>
              <a:solidFill>
                <a:sysClr val="windowText" lastClr="000000"/>
              </a:solidFill>
              <a:effectLst>
                <a:outerShdw blurRad="38100" dist="19050" dir="2700000" algn="tl" rotWithShape="0">
                  <a:schemeClr val="dk1">
                    <a:alpha val="40000"/>
                  </a:schemeClr>
                </a:outerShdw>
              </a:effectLst>
            </a:endParaRPr>
          </a:p>
        </p:txBody>
      </p:sp>
      <p:sp>
        <p:nvSpPr>
          <p:cNvPr id="15" name="正方形/長方形 14"/>
          <p:cNvSpPr/>
          <p:nvPr/>
        </p:nvSpPr>
        <p:spPr>
          <a:xfrm>
            <a:off x="543187" y="4879158"/>
            <a:ext cx="2366493" cy="3767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7" name="正方形/長方形 16"/>
          <p:cNvSpPr/>
          <p:nvPr/>
        </p:nvSpPr>
        <p:spPr>
          <a:xfrm>
            <a:off x="6172864" y="4879158"/>
            <a:ext cx="2366493" cy="3767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8" name="正方形/長方形 17"/>
          <p:cNvSpPr/>
          <p:nvPr/>
        </p:nvSpPr>
        <p:spPr>
          <a:xfrm>
            <a:off x="2943578" y="4297910"/>
            <a:ext cx="946414" cy="346249"/>
          </a:xfrm>
          <a:prstGeom prst="rect">
            <a:avLst/>
          </a:prstGeom>
          <a:noFill/>
        </p:spPr>
        <p:txBody>
          <a:bodyPr wrap="none" lIns="68580" tIns="34290" rIns="68580" bIns="34290">
            <a:spAutoFit/>
          </a:bodyPr>
          <a:lstStyle/>
          <a:p>
            <a:pPr algn="ctr"/>
            <a:r>
              <a:rPr lang="en-US" altLang="ja-JP" dirty="0">
                <a:ln w="0"/>
                <a:effectLst>
                  <a:outerShdw blurRad="38100" dist="19050" dir="2700000" algn="tl" rotWithShape="0">
                    <a:schemeClr val="dk1">
                      <a:alpha val="40000"/>
                    </a:schemeClr>
                  </a:outerShdw>
                </a:effectLst>
              </a:rPr>
              <a:t>REGULAR</a:t>
            </a:r>
            <a:endParaRPr lang="ja-JP" altLang="en-US" dirty="0">
              <a:ln w="0"/>
              <a:effectLst>
                <a:outerShdw blurRad="38100" dist="19050" dir="2700000" algn="tl" rotWithShape="0">
                  <a:schemeClr val="dk1">
                    <a:alpha val="40000"/>
                  </a:schemeClr>
                </a:outerShdw>
              </a:effectLst>
            </a:endParaRPr>
          </a:p>
        </p:txBody>
      </p:sp>
      <p:sp>
        <p:nvSpPr>
          <p:cNvPr id="19" name="正方形/長方形 18"/>
          <p:cNvSpPr/>
          <p:nvPr/>
        </p:nvSpPr>
        <p:spPr>
          <a:xfrm>
            <a:off x="5052400" y="4319455"/>
            <a:ext cx="715582" cy="346249"/>
          </a:xfrm>
          <a:prstGeom prst="rect">
            <a:avLst/>
          </a:prstGeom>
          <a:noFill/>
        </p:spPr>
        <p:txBody>
          <a:bodyPr wrap="none" lIns="68580" tIns="34290" rIns="68580" bIns="34290">
            <a:spAutoFit/>
          </a:bodyPr>
          <a:lstStyle/>
          <a:p>
            <a:pPr algn="ctr"/>
            <a:r>
              <a:rPr lang="en-US" altLang="ja-JP" dirty="0">
                <a:ln w="0"/>
                <a:effectLst>
                  <a:outerShdw blurRad="38100" dist="19050" dir="2700000" algn="tl" rotWithShape="0">
                    <a:schemeClr val="dk1">
                      <a:alpha val="40000"/>
                    </a:schemeClr>
                  </a:outerShdw>
                </a:effectLst>
              </a:rPr>
              <a:t>LARGE</a:t>
            </a:r>
            <a:endParaRPr lang="ja-JP" altLang="en-US" dirty="0">
              <a:ln w="0"/>
              <a:effectLst>
                <a:outerShdw blurRad="38100" dist="19050" dir="2700000" algn="tl" rotWithShape="0">
                  <a:schemeClr val="dk1">
                    <a:alpha val="40000"/>
                  </a:schemeClr>
                </a:outerShdw>
              </a:effectLst>
            </a:endParaRPr>
          </a:p>
        </p:txBody>
      </p:sp>
      <p:sp>
        <p:nvSpPr>
          <p:cNvPr id="20" name="円/楕円 15"/>
          <p:cNvSpPr/>
          <p:nvPr/>
        </p:nvSpPr>
        <p:spPr>
          <a:xfrm>
            <a:off x="2909680" y="5402182"/>
            <a:ext cx="1014211" cy="1014211"/>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a:solidFill>
                  <a:schemeClr val="tx1"/>
                </a:solidFill>
              </a:rPr>
              <a:t>R</a:t>
            </a:r>
            <a:endParaRPr kumimoji="1" lang="ja-JP" altLang="en-US" sz="3600" dirty="0">
              <a:solidFill>
                <a:schemeClr val="tx1"/>
              </a:solidFill>
            </a:endParaRPr>
          </a:p>
        </p:txBody>
      </p:sp>
      <p:sp>
        <p:nvSpPr>
          <p:cNvPr id="21" name="円/楕円 16"/>
          <p:cNvSpPr/>
          <p:nvPr/>
        </p:nvSpPr>
        <p:spPr>
          <a:xfrm>
            <a:off x="4926834" y="5402181"/>
            <a:ext cx="1014211" cy="1014211"/>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a:solidFill>
                  <a:schemeClr val="tx1"/>
                </a:solidFill>
              </a:rPr>
              <a:t>L</a:t>
            </a:r>
            <a:endParaRPr kumimoji="1" lang="ja-JP" altLang="en-US" sz="3600" dirty="0">
              <a:solidFill>
                <a:schemeClr val="tx1"/>
              </a:solidFill>
            </a:endParaRPr>
          </a:p>
        </p:txBody>
      </p:sp>
      <p:sp>
        <p:nvSpPr>
          <p:cNvPr id="22" name="正方形/長方形 21"/>
          <p:cNvSpPr/>
          <p:nvPr/>
        </p:nvSpPr>
        <p:spPr>
          <a:xfrm>
            <a:off x="2943578" y="6409122"/>
            <a:ext cx="946414" cy="346249"/>
          </a:xfrm>
          <a:prstGeom prst="rect">
            <a:avLst/>
          </a:prstGeom>
          <a:noFill/>
        </p:spPr>
        <p:txBody>
          <a:bodyPr wrap="none" lIns="68580" tIns="34290" rIns="68580" bIns="34290">
            <a:spAutoFit/>
          </a:bodyPr>
          <a:lstStyle/>
          <a:p>
            <a:pPr algn="ctr"/>
            <a:r>
              <a:rPr lang="en-US" altLang="ja-JP" dirty="0">
                <a:ln w="0"/>
                <a:effectLst>
                  <a:outerShdw blurRad="38100" dist="19050" dir="2700000" algn="tl" rotWithShape="0">
                    <a:schemeClr val="dk1">
                      <a:alpha val="40000"/>
                    </a:schemeClr>
                  </a:outerShdw>
                </a:effectLst>
              </a:rPr>
              <a:t>REGULAR</a:t>
            </a:r>
            <a:endParaRPr lang="ja-JP" altLang="en-US" dirty="0">
              <a:ln w="0"/>
              <a:effectLst>
                <a:outerShdw blurRad="38100" dist="19050" dir="2700000" algn="tl" rotWithShape="0">
                  <a:schemeClr val="dk1">
                    <a:alpha val="40000"/>
                  </a:schemeClr>
                </a:outerShdw>
              </a:effectLst>
            </a:endParaRPr>
          </a:p>
        </p:txBody>
      </p:sp>
      <p:sp>
        <p:nvSpPr>
          <p:cNvPr id="23" name="正方形/長方形 22"/>
          <p:cNvSpPr/>
          <p:nvPr/>
        </p:nvSpPr>
        <p:spPr>
          <a:xfrm>
            <a:off x="5052400" y="6430666"/>
            <a:ext cx="715582" cy="346249"/>
          </a:xfrm>
          <a:prstGeom prst="rect">
            <a:avLst/>
          </a:prstGeom>
          <a:noFill/>
        </p:spPr>
        <p:txBody>
          <a:bodyPr wrap="none" lIns="68580" tIns="34290" rIns="68580" bIns="34290">
            <a:spAutoFit/>
          </a:bodyPr>
          <a:lstStyle/>
          <a:p>
            <a:pPr algn="ctr"/>
            <a:r>
              <a:rPr lang="en-US" altLang="ja-JP" dirty="0">
                <a:ln w="0"/>
                <a:effectLst>
                  <a:outerShdw blurRad="38100" dist="19050" dir="2700000" algn="tl" rotWithShape="0">
                    <a:schemeClr val="dk1">
                      <a:alpha val="40000"/>
                    </a:schemeClr>
                  </a:outerShdw>
                </a:effectLst>
              </a:rPr>
              <a:t>LARGE</a:t>
            </a:r>
            <a:endParaRPr lang="ja-JP" altLang="en-US" dirty="0">
              <a:ln w="0"/>
              <a:effectLst>
                <a:outerShdw blurRad="38100" dist="19050" dir="2700000" algn="tl" rotWithShape="0">
                  <a:schemeClr val="dk1">
                    <a:alpha val="40000"/>
                  </a:schemeClr>
                </a:outerShdw>
              </a:effectLst>
            </a:endParaRPr>
          </a:p>
        </p:txBody>
      </p:sp>
      <p:sp>
        <p:nvSpPr>
          <p:cNvPr id="7" name="角丸四角形吹き出し 6"/>
          <p:cNvSpPr/>
          <p:nvPr/>
        </p:nvSpPr>
        <p:spPr>
          <a:xfrm>
            <a:off x="543187" y="3290969"/>
            <a:ext cx="1805875" cy="1028486"/>
          </a:xfrm>
          <a:prstGeom prst="wedgeRoundRectCallout">
            <a:avLst>
              <a:gd name="adj1" fmla="val 83928"/>
              <a:gd name="adj2" fmla="val -60993"/>
              <a:gd name="adj3" fmla="val 16667"/>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smtClean="0">
                <a:solidFill>
                  <a:sysClr val="windowText" lastClr="000000"/>
                </a:solidFill>
              </a:rPr>
              <a:t>英語じゃ</a:t>
            </a:r>
            <a:endParaRPr kumimoji="1" lang="en-US" altLang="ja-JP" sz="2000" dirty="0" smtClean="0">
              <a:solidFill>
                <a:sysClr val="windowText" lastClr="000000"/>
              </a:solidFill>
            </a:endParaRPr>
          </a:p>
          <a:p>
            <a:r>
              <a:rPr kumimoji="1" lang="ja-JP" altLang="en-US" sz="2000" dirty="0">
                <a:solidFill>
                  <a:sysClr val="windowText" lastClr="000000"/>
                </a:solidFill>
              </a:rPr>
              <a:t>分</a:t>
            </a:r>
            <a:r>
              <a:rPr kumimoji="1" lang="ja-JP" altLang="en-US" sz="2000" dirty="0" smtClean="0">
                <a:solidFill>
                  <a:sysClr val="windowText" lastClr="000000"/>
                </a:solidFill>
              </a:rPr>
              <a:t>からない</a:t>
            </a:r>
            <a:endParaRPr kumimoji="1" lang="ja-JP" altLang="en-US" sz="2000" dirty="0">
              <a:solidFill>
                <a:sysClr val="windowText" lastClr="000000"/>
              </a:solidFill>
            </a:endParaRPr>
          </a:p>
        </p:txBody>
      </p:sp>
      <p:sp>
        <p:nvSpPr>
          <p:cNvPr id="24" name="角丸四角形吹き出し 23"/>
          <p:cNvSpPr/>
          <p:nvPr/>
        </p:nvSpPr>
        <p:spPr>
          <a:xfrm>
            <a:off x="6670170" y="3764735"/>
            <a:ext cx="1805875" cy="1028486"/>
          </a:xfrm>
          <a:prstGeom prst="wedgeRoundRectCallout">
            <a:avLst>
              <a:gd name="adj1" fmla="val -76707"/>
              <a:gd name="adj2" fmla="val -28802"/>
              <a:gd name="adj3" fmla="val 16667"/>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smtClean="0">
                <a:solidFill>
                  <a:sysClr val="windowText" lastClr="000000"/>
                </a:solidFill>
              </a:rPr>
              <a:t>ボタンの</a:t>
            </a:r>
            <a:endParaRPr kumimoji="1" lang="en-US" altLang="ja-JP" sz="2000" dirty="0" smtClean="0">
              <a:solidFill>
                <a:sysClr val="windowText" lastClr="000000"/>
              </a:solidFill>
            </a:endParaRPr>
          </a:p>
          <a:p>
            <a:r>
              <a:rPr kumimoji="1" lang="ja-JP" altLang="en-US" sz="2000" dirty="0" smtClean="0">
                <a:solidFill>
                  <a:sysClr val="windowText" lastClr="000000"/>
                </a:solidFill>
              </a:rPr>
              <a:t>デザインが同じ</a:t>
            </a:r>
            <a:endParaRPr kumimoji="1" lang="en-US" altLang="ja-JP" sz="2000" dirty="0" smtClean="0">
              <a:solidFill>
                <a:sysClr val="windowText" lastClr="000000"/>
              </a:solidFill>
            </a:endParaRPr>
          </a:p>
        </p:txBody>
      </p:sp>
      <p:sp>
        <p:nvSpPr>
          <p:cNvPr id="25" name="角丸四角形吹き出し 24"/>
          <p:cNvSpPr/>
          <p:nvPr/>
        </p:nvSpPr>
        <p:spPr>
          <a:xfrm>
            <a:off x="804040" y="5575304"/>
            <a:ext cx="1569043" cy="1028486"/>
          </a:xfrm>
          <a:prstGeom prst="wedgeRoundRectCallout">
            <a:avLst>
              <a:gd name="adj1" fmla="val 75198"/>
              <a:gd name="adj2" fmla="val 35579"/>
              <a:gd name="adj3" fmla="val 16667"/>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smtClean="0">
                <a:solidFill>
                  <a:sysClr val="windowText" lastClr="000000"/>
                </a:solidFill>
              </a:rPr>
              <a:t>レギュラー</a:t>
            </a:r>
            <a:endParaRPr kumimoji="1" lang="en-US" altLang="ja-JP" sz="2000" dirty="0" smtClean="0">
              <a:solidFill>
                <a:sysClr val="windowText" lastClr="000000"/>
              </a:solidFill>
            </a:endParaRPr>
          </a:p>
          <a:p>
            <a:r>
              <a:rPr kumimoji="1" lang="ja-JP" altLang="en-US" sz="2000" dirty="0" smtClean="0">
                <a:solidFill>
                  <a:sysClr val="windowText" lastClr="000000"/>
                </a:solidFill>
              </a:rPr>
              <a:t>と</a:t>
            </a:r>
            <a:r>
              <a:rPr kumimoji="1" lang="ja-JP" altLang="en-US" sz="2000" dirty="0">
                <a:solidFill>
                  <a:sysClr val="windowText" lastClr="000000"/>
                </a:solidFill>
              </a:rPr>
              <a:t>は</a:t>
            </a:r>
            <a:r>
              <a:rPr kumimoji="1" lang="ja-JP" altLang="en-US" sz="2000" dirty="0" smtClean="0">
                <a:solidFill>
                  <a:sysClr val="windowText" lastClr="000000"/>
                </a:solidFill>
              </a:rPr>
              <a:t>何かな</a:t>
            </a:r>
            <a:endParaRPr kumimoji="1" lang="en-US" altLang="ja-JP" sz="2000" dirty="0" smtClean="0">
              <a:solidFill>
                <a:sysClr val="windowText" lastClr="000000"/>
              </a:solidFill>
            </a:endParaRPr>
          </a:p>
        </p:txBody>
      </p:sp>
    </p:spTree>
    <p:extLst>
      <p:ext uri="{BB962C8B-B14F-4D97-AF65-F5344CB8AC3E}">
        <p14:creationId xmlns:p14="http://schemas.microsoft.com/office/powerpoint/2010/main" val="26971622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43F211-E076-44AF-854D-E73714830D34}"/>
              </a:ext>
            </a:extLst>
          </p:cNvPr>
          <p:cNvSpPr>
            <a:spLocks noGrp="1"/>
          </p:cNvSpPr>
          <p:nvPr>
            <p:ph type="title"/>
          </p:nvPr>
        </p:nvSpPr>
        <p:spPr/>
        <p:txBody>
          <a:bodyPr/>
          <a:lstStyle/>
          <a:p>
            <a:r>
              <a:rPr kumimoji="1" lang="en-US" altLang="ja-JP" dirty="0"/>
              <a:t>1.</a:t>
            </a:r>
            <a:r>
              <a:rPr kumimoji="1" lang="ja-JP" altLang="en-US" dirty="0"/>
              <a:t>情報デザインとは</a:t>
            </a:r>
          </a:p>
        </p:txBody>
      </p:sp>
      <p:sp>
        <p:nvSpPr>
          <p:cNvPr id="3" name="スライド番号プレースホルダー 2">
            <a:extLst>
              <a:ext uri="{FF2B5EF4-FFF2-40B4-BE49-F238E27FC236}">
                <a16:creationId xmlns:a16="http://schemas.microsoft.com/office/drawing/2014/main" id="{598BB2C9-9C07-46D5-B4BE-85A4A25E438A}"/>
              </a:ext>
            </a:extLst>
          </p:cNvPr>
          <p:cNvSpPr>
            <a:spLocks noGrp="1"/>
          </p:cNvSpPr>
          <p:nvPr>
            <p:ph type="sldNum" sz="quarter" idx="10"/>
          </p:nvPr>
        </p:nvSpPr>
        <p:spPr>
          <a:xfrm>
            <a:off x="8553756" y="6177564"/>
            <a:ext cx="540000" cy="365125"/>
          </a:xfrm>
        </p:spPr>
        <p:txBody>
          <a:bodyPr/>
          <a:lstStyle/>
          <a:p>
            <a:fld id="{6377744E-7BAD-45ED-8AC8-4CEF49569F4D}" type="slidenum">
              <a:rPr kumimoji="1" lang="ja-JP" altLang="en-US" smtClean="0"/>
              <a:pPr/>
              <a:t>17</a:t>
            </a:fld>
            <a:endParaRPr kumimoji="1" lang="ja-JP" altLang="en-US" dirty="0"/>
          </a:p>
        </p:txBody>
      </p:sp>
      <p:sp>
        <p:nvSpPr>
          <p:cNvPr id="4" name="テキスト プレースホルダー 3">
            <a:extLst>
              <a:ext uri="{FF2B5EF4-FFF2-40B4-BE49-F238E27FC236}">
                <a16:creationId xmlns:a16="http://schemas.microsoft.com/office/drawing/2014/main" id="{2BF451CE-0A67-4DB0-911F-DD0B30633D91}"/>
              </a:ext>
            </a:extLst>
          </p:cNvPr>
          <p:cNvSpPr>
            <a:spLocks noGrp="1"/>
          </p:cNvSpPr>
          <p:nvPr>
            <p:ph type="body" sz="quarter" idx="11"/>
          </p:nvPr>
        </p:nvSpPr>
        <p:spPr>
          <a:xfrm>
            <a:off x="395287" y="1211263"/>
            <a:ext cx="6444000" cy="424732"/>
          </a:xfrm>
        </p:spPr>
        <p:txBody>
          <a:bodyPr/>
          <a:lstStyle/>
          <a:p>
            <a:r>
              <a:rPr kumimoji="1" lang="en-US" altLang="ja-JP" dirty="0"/>
              <a:t>2.</a:t>
            </a:r>
            <a:r>
              <a:rPr kumimoji="1" lang="ja-JP" altLang="en-US" dirty="0"/>
              <a:t>情報デザインで使われる手法</a:t>
            </a:r>
          </a:p>
        </p:txBody>
      </p:sp>
      <p:sp>
        <p:nvSpPr>
          <p:cNvPr id="5" name="テキスト プレースホルダー 4">
            <a:extLst>
              <a:ext uri="{FF2B5EF4-FFF2-40B4-BE49-F238E27FC236}">
                <a16:creationId xmlns:a16="http://schemas.microsoft.com/office/drawing/2014/main" id="{EDA8F8F6-A994-4762-BB01-D8C9F2FA6E5A}"/>
              </a:ext>
            </a:extLst>
          </p:cNvPr>
          <p:cNvSpPr>
            <a:spLocks noGrp="1"/>
          </p:cNvSpPr>
          <p:nvPr>
            <p:ph type="body" sz="quarter" idx="12"/>
          </p:nvPr>
        </p:nvSpPr>
        <p:spPr/>
        <p:txBody>
          <a:bodyPr/>
          <a:lstStyle/>
          <a:p>
            <a:r>
              <a:rPr kumimoji="1" lang="zh-TW" altLang="en-US" dirty="0"/>
              <a:t>第</a:t>
            </a:r>
            <a:r>
              <a:rPr lang="en-US" altLang="zh-TW" dirty="0"/>
              <a:t>2</a:t>
            </a:r>
            <a:r>
              <a:rPr kumimoji="1" lang="zh-TW" altLang="en-US" dirty="0"/>
              <a:t>章第</a:t>
            </a:r>
            <a:r>
              <a:rPr lang="en-US" altLang="zh-TW" dirty="0"/>
              <a:t>3</a:t>
            </a:r>
            <a:r>
              <a:rPr kumimoji="1" lang="zh-TW" altLang="en-US" dirty="0"/>
              <a:t>節</a:t>
            </a:r>
            <a:endParaRPr kumimoji="1" lang="ja-JP" altLang="en-US" dirty="0"/>
          </a:p>
        </p:txBody>
      </p:sp>
      <p:sp>
        <p:nvSpPr>
          <p:cNvPr id="6" name="テキスト プレースホルダー 5">
            <a:extLst>
              <a:ext uri="{FF2B5EF4-FFF2-40B4-BE49-F238E27FC236}">
                <a16:creationId xmlns:a16="http://schemas.microsoft.com/office/drawing/2014/main" id="{D1CA4DC3-EE15-4329-B23E-FBF1B8F5C6CA}"/>
              </a:ext>
            </a:extLst>
          </p:cNvPr>
          <p:cNvSpPr>
            <a:spLocks noGrp="1"/>
          </p:cNvSpPr>
          <p:nvPr>
            <p:ph type="body" sz="quarter" idx="13"/>
          </p:nvPr>
        </p:nvSpPr>
        <p:spPr/>
        <p:txBody>
          <a:bodyPr/>
          <a:lstStyle/>
          <a:p>
            <a:r>
              <a:rPr kumimoji="1" lang="en-US" altLang="ja-JP" dirty="0"/>
              <a:t>p.93</a:t>
            </a:r>
            <a:endParaRPr kumimoji="1" lang="ja-JP" altLang="en-US" dirty="0"/>
          </a:p>
        </p:txBody>
      </p:sp>
      <p:sp>
        <p:nvSpPr>
          <p:cNvPr id="9" name="正方形/長方形 8"/>
          <p:cNvSpPr/>
          <p:nvPr/>
        </p:nvSpPr>
        <p:spPr>
          <a:xfrm>
            <a:off x="2945844" y="1882971"/>
            <a:ext cx="3011081" cy="1054135"/>
          </a:xfrm>
          <a:prstGeom prst="rect">
            <a:avLst/>
          </a:prstGeom>
          <a:noFill/>
        </p:spPr>
        <p:txBody>
          <a:bodyPr wrap="none" lIns="68580" tIns="34290" rIns="68580" bIns="34290">
            <a:spAutoFit/>
          </a:bodyPr>
          <a:lstStyle/>
          <a:p>
            <a:pPr algn="ctr"/>
            <a:r>
              <a:rPr lang="en-US" altLang="ja-JP" sz="3200" dirty="0">
                <a:ln w="0"/>
                <a:solidFill>
                  <a:srgbClr val="FF0000"/>
                </a:solidFill>
              </a:rPr>
              <a:t>HOT </a:t>
            </a:r>
            <a:r>
              <a:rPr lang="en-US" altLang="ja-JP" sz="3200" dirty="0" smtClean="0">
                <a:ln w="0"/>
                <a:solidFill>
                  <a:srgbClr val="FF0000"/>
                </a:solidFill>
              </a:rPr>
              <a:t>COFFEE</a:t>
            </a:r>
          </a:p>
          <a:p>
            <a:pPr algn="ctr"/>
            <a:r>
              <a:rPr lang="ja-JP" altLang="en-US" sz="3200" dirty="0" smtClean="0">
                <a:ln w="0"/>
                <a:solidFill>
                  <a:srgbClr val="FF0000"/>
                </a:solidFill>
              </a:rPr>
              <a:t>ホットコーヒー</a:t>
            </a:r>
            <a:endParaRPr lang="ja-JP" altLang="en-US" sz="3200" dirty="0">
              <a:ln w="0"/>
              <a:solidFill>
                <a:srgbClr val="FF0000"/>
              </a:solidFill>
            </a:endParaRPr>
          </a:p>
        </p:txBody>
      </p:sp>
      <p:sp>
        <p:nvSpPr>
          <p:cNvPr id="10" name="正方形/長方形 9"/>
          <p:cNvSpPr/>
          <p:nvPr/>
        </p:nvSpPr>
        <p:spPr>
          <a:xfrm>
            <a:off x="492943" y="2340764"/>
            <a:ext cx="2366493" cy="37670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solidFill>
                <a:schemeClr val="tx1"/>
              </a:solidFill>
            </a:endParaRPr>
          </a:p>
        </p:txBody>
      </p:sp>
      <p:sp>
        <p:nvSpPr>
          <p:cNvPr id="11" name="正方形/長方形 10"/>
          <p:cNvSpPr/>
          <p:nvPr/>
        </p:nvSpPr>
        <p:spPr>
          <a:xfrm>
            <a:off x="6122620" y="2340764"/>
            <a:ext cx="2366493" cy="37670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2" name="円/楕円 7"/>
          <p:cNvSpPr/>
          <p:nvPr/>
        </p:nvSpPr>
        <p:spPr>
          <a:xfrm>
            <a:off x="2859436" y="2975659"/>
            <a:ext cx="1014211" cy="101421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a:solidFill>
                  <a:srgbClr val="FF0000"/>
                </a:solidFill>
              </a:rPr>
              <a:t>R</a:t>
            </a:r>
            <a:endParaRPr kumimoji="1" lang="ja-JP" altLang="en-US" sz="3600" dirty="0">
              <a:solidFill>
                <a:srgbClr val="FF0000"/>
              </a:solidFill>
            </a:endParaRPr>
          </a:p>
        </p:txBody>
      </p:sp>
      <p:sp>
        <p:nvSpPr>
          <p:cNvPr id="13" name="円/楕円 9"/>
          <p:cNvSpPr/>
          <p:nvPr/>
        </p:nvSpPr>
        <p:spPr>
          <a:xfrm>
            <a:off x="4876590" y="2975658"/>
            <a:ext cx="1014211" cy="101421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a:solidFill>
                  <a:srgbClr val="FF0000"/>
                </a:solidFill>
              </a:rPr>
              <a:t>L</a:t>
            </a:r>
            <a:endParaRPr kumimoji="1" lang="ja-JP" altLang="en-US" sz="3600" dirty="0">
              <a:solidFill>
                <a:srgbClr val="FF0000"/>
              </a:solidFill>
            </a:endParaRPr>
          </a:p>
        </p:txBody>
      </p:sp>
      <p:sp>
        <p:nvSpPr>
          <p:cNvPr id="14" name="正方形/長方形 13"/>
          <p:cNvSpPr/>
          <p:nvPr/>
        </p:nvSpPr>
        <p:spPr>
          <a:xfrm>
            <a:off x="3118347" y="4550153"/>
            <a:ext cx="2652009" cy="931024"/>
          </a:xfrm>
          <a:prstGeom prst="rect">
            <a:avLst/>
          </a:prstGeom>
          <a:noFill/>
        </p:spPr>
        <p:txBody>
          <a:bodyPr wrap="none" lIns="68580" tIns="34290" rIns="68580" bIns="34290">
            <a:spAutoFit/>
          </a:bodyPr>
          <a:lstStyle/>
          <a:p>
            <a:pPr algn="ctr"/>
            <a:r>
              <a:rPr lang="en-US" altLang="ja-JP" sz="2800" dirty="0">
                <a:ln w="0"/>
                <a:solidFill>
                  <a:srgbClr val="358DCE"/>
                </a:solidFill>
              </a:rPr>
              <a:t>ICE </a:t>
            </a:r>
            <a:r>
              <a:rPr lang="en-US" altLang="ja-JP" sz="2800" dirty="0" smtClean="0">
                <a:ln w="0"/>
                <a:solidFill>
                  <a:srgbClr val="358DCE"/>
                </a:solidFill>
              </a:rPr>
              <a:t>COFFEE</a:t>
            </a:r>
            <a:endParaRPr lang="en-US" altLang="ja-JP" sz="2800" dirty="0" smtClean="0">
              <a:ln w="0"/>
              <a:solidFill>
                <a:srgbClr val="358DCE"/>
              </a:solidFill>
            </a:endParaRPr>
          </a:p>
          <a:p>
            <a:pPr algn="ctr"/>
            <a:r>
              <a:rPr lang="ja-JP" altLang="en-US" sz="2800" dirty="0" smtClean="0">
                <a:ln w="0"/>
                <a:solidFill>
                  <a:srgbClr val="358DCE"/>
                </a:solidFill>
              </a:rPr>
              <a:t>アイスコーヒー</a:t>
            </a:r>
            <a:endParaRPr lang="ja-JP" altLang="en-US" sz="2800" dirty="0">
              <a:ln w="0"/>
              <a:solidFill>
                <a:srgbClr val="358DCE"/>
              </a:solidFill>
            </a:endParaRPr>
          </a:p>
        </p:txBody>
      </p:sp>
      <p:sp>
        <p:nvSpPr>
          <p:cNvPr id="15" name="正方形/長方形 14"/>
          <p:cNvSpPr/>
          <p:nvPr/>
        </p:nvSpPr>
        <p:spPr>
          <a:xfrm>
            <a:off x="482443" y="4837230"/>
            <a:ext cx="2366493" cy="37670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7" name="正方形/長方形 16"/>
          <p:cNvSpPr/>
          <p:nvPr/>
        </p:nvSpPr>
        <p:spPr>
          <a:xfrm>
            <a:off x="6112120" y="4837230"/>
            <a:ext cx="2366493" cy="37670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8" name="正方形/長方形 17"/>
          <p:cNvSpPr/>
          <p:nvPr/>
        </p:nvSpPr>
        <p:spPr>
          <a:xfrm>
            <a:off x="2547086" y="3982599"/>
            <a:ext cx="1638910" cy="346249"/>
          </a:xfrm>
          <a:prstGeom prst="rect">
            <a:avLst/>
          </a:prstGeom>
          <a:noFill/>
        </p:spPr>
        <p:txBody>
          <a:bodyPr wrap="none" lIns="68580" tIns="34290" rIns="68580" bIns="34290">
            <a:spAutoFit/>
          </a:bodyPr>
          <a:lstStyle/>
          <a:p>
            <a:pPr algn="ctr"/>
            <a:r>
              <a:rPr lang="en-US" altLang="ja-JP" dirty="0" smtClean="0">
                <a:ln w="0"/>
                <a:solidFill>
                  <a:srgbClr val="FF0000"/>
                </a:solidFill>
              </a:rPr>
              <a:t>REGULAR</a:t>
            </a:r>
            <a:r>
              <a:rPr lang="ja-JP" altLang="en-US" dirty="0" smtClean="0">
                <a:ln w="0"/>
                <a:solidFill>
                  <a:srgbClr val="FF0000"/>
                </a:solidFill>
              </a:rPr>
              <a:t>　普通</a:t>
            </a:r>
            <a:endParaRPr lang="ja-JP" altLang="en-US" dirty="0">
              <a:ln w="0"/>
              <a:solidFill>
                <a:srgbClr val="FF0000"/>
              </a:solidFill>
            </a:endParaRPr>
          </a:p>
        </p:txBody>
      </p:sp>
      <p:sp>
        <p:nvSpPr>
          <p:cNvPr id="19" name="正方形/長方形 18"/>
          <p:cNvSpPr/>
          <p:nvPr/>
        </p:nvSpPr>
        <p:spPr>
          <a:xfrm>
            <a:off x="4540492" y="4004144"/>
            <a:ext cx="1638910" cy="346249"/>
          </a:xfrm>
          <a:prstGeom prst="rect">
            <a:avLst/>
          </a:prstGeom>
          <a:noFill/>
        </p:spPr>
        <p:txBody>
          <a:bodyPr wrap="none" lIns="68580" tIns="34290" rIns="68580" bIns="34290">
            <a:spAutoFit/>
          </a:bodyPr>
          <a:lstStyle/>
          <a:p>
            <a:pPr algn="ctr"/>
            <a:r>
              <a:rPr lang="en-US" altLang="ja-JP" dirty="0" smtClean="0">
                <a:ln w="0"/>
                <a:solidFill>
                  <a:srgbClr val="FF0000"/>
                </a:solidFill>
              </a:rPr>
              <a:t>LARGE</a:t>
            </a:r>
            <a:r>
              <a:rPr lang="ja-JP" altLang="en-US" dirty="0" smtClean="0">
                <a:ln w="0"/>
                <a:solidFill>
                  <a:srgbClr val="FF0000"/>
                </a:solidFill>
              </a:rPr>
              <a:t>　大きい</a:t>
            </a:r>
            <a:endParaRPr lang="ja-JP" altLang="en-US" dirty="0">
              <a:ln w="0"/>
              <a:solidFill>
                <a:srgbClr val="FF0000"/>
              </a:solidFill>
            </a:endParaRPr>
          </a:p>
        </p:txBody>
      </p:sp>
      <p:sp>
        <p:nvSpPr>
          <p:cNvPr id="20" name="円/楕円 15"/>
          <p:cNvSpPr/>
          <p:nvPr/>
        </p:nvSpPr>
        <p:spPr>
          <a:xfrm>
            <a:off x="2837658" y="5497541"/>
            <a:ext cx="1014211" cy="1014211"/>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a:solidFill>
                  <a:srgbClr val="358DCE"/>
                </a:solidFill>
              </a:rPr>
              <a:t>R</a:t>
            </a:r>
            <a:endParaRPr kumimoji="1" lang="ja-JP" altLang="en-US" sz="3600" dirty="0">
              <a:solidFill>
                <a:srgbClr val="358DCE"/>
              </a:solidFill>
            </a:endParaRPr>
          </a:p>
        </p:txBody>
      </p:sp>
      <p:sp>
        <p:nvSpPr>
          <p:cNvPr id="21" name="円/楕円 16"/>
          <p:cNvSpPr/>
          <p:nvPr/>
        </p:nvSpPr>
        <p:spPr>
          <a:xfrm>
            <a:off x="4854812" y="5497540"/>
            <a:ext cx="1014211" cy="1014211"/>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a:solidFill>
                  <a:srgbClr val="358DCE"/>
                </a:solidFill>
              </a:rPr>
              <a:t>L</a:t>
            </a:r>
            <a:endParaRPr kumimoji="1" lang="ja-JP" altLang="en-US" sz="3600" dirty="0">
              <a:solidFill>
                <a:srgbClr val="358DCE"/>
              </a:solidFill>
            </a:endParaRPr>
          </a:p>
        </p:txBody>
      </p:sp>
      <p:sp>
        <p:nvSpPr>
          <p:cNvPr id="22" name="正方形/長方形 21"/>
          <p:cNvSpPr/>
          <p:nvPr/>
        </p:nvSpPr>
        <p:spPr>
          <a:xfrm>
            <a:off x="2536586" y="6490207"/>
            <a:ext cx="1638910" cy="346249"/>
          </a:xfrm>
          <a:prstGeom prst="rect">
            <a:avLst/>
          </a:prstGeom>
          <a:noFill/>
        </p:spPr>
        <p:txBody>
          <a:bodyPr wrap="none" lIns="68580" tIns="34290" rIns="68580" bIns="34290">
            <a:spAutoFit/>
          </a:bodyPr>
          <a:lstStyle/>
          <a:p>
            <a:pPr algn="ctr"/>
            <a:r>
              <a:rPr lang="en-US" altLang="ja-JP" dirty="0" smtClean="0">
                <a:ln w="0"/>
                <a:solidFill>
                  <a:srgbClr val="358DCE"/>
                </a:solidFill>
              </a:rPr>
              <a:t>REGULAR</a:t>
            </a:r>
            <a:r>
              <a:rPr lang="ja-JP" altLang="en-US" dirty="0" smtClean="0">
                <a:ln w="0"/>
                <a:solidFill>
                  <a:srgbClr val="358DCE"/>
                </a:solidFill>
              </a:rPr>
              <a:t>　普通</a:t>
            </a:r>
            <a:endParaRPr lang="en-US" altLang="ja-JP" dirty="0" smtClean="0">
              <a:ln w="0"/>
              <a:solidFill>
                <a:srgbClr val="358DCE"/>
              </a:solidFill>
            </a:endParaRPr>
          </a:p>
        </p:txBody>
      </p:sp>
      <p:sp>
        <p:nvSpPr>
          <p:cNvPr id="23" name="正方形/長方形 22"/>
          <p:cNvSpPr/>
          <p:nvPr/>
        </p:nvSpPr>
        <p:spPr>
          <a:xfrm>
            <a:off x="4529993" y="6511751"/>
            <a:ext cx="1638910" cy="346249"/>
          </a:xfrm>
          <a:prstGeom prst="rect">
            <a:avLst/>
          </a:prstGeom>
          <a:noFill/>
        </p:spPr>
        <p:txBody>
          <a:bodyPr wrap="none" lIns="68580" tIns="34290" rIns="68580" bIns="34290">
            <a:spAutoFit/>
          </a:bodyPr>
          <a:lstStyle/>
          <a:p>
            <a:pPr algn="ctr"/>
            <a:r>
              <a:rPr lang="en-US" altLang="ja-JP" dirty="0" smtClean="0">
                <a:ln w="0"/>
                <a:solidFill>
                  <a:srgbClr val="358DCE"/>
                </a:solidFill>
              </a:rPr>
              <a:t>LARGE</a:t>
            </a:r>
            <a:r>
              <a:rPr lang="ja-JP" altLang="en-US" dirty="0" smtClean="0">
                <a:ln w="0"/>
                <a:solidFill>
                  <a:srgbClr val="358DCE"/>
                </a:solidFill>
              </a:rPr>
              <a:t>　大きい</a:t>
            </a:r>
            <a:endParaRPr lang="ja-JP" altLang="en-US" dirty="0">
              <a:ln w="0"/>
              <a:solidFill>
                <a:srgbClr val="358DCE"/>
              </a:solidFill>
            </a:endParaRPr>
          </a:p>
        </p:txBody>
      </p:sp>
    </p:spTree>
    <p:extLst>
      <p:ext uri="{BB962C8B-B14F-4D97-AF65-F5344CB8AC3E}">
        <p14:creationId xmlns:p14="http://schemas.microsoft.com/office/powerpoint/2010/main" val="30299399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43F211-E076-44AF-854D-E73714830D34}"/>
              </a:ext>
            </a:extLst>
          </p:cNvPr>
          <p:cNvSpPr>
            <a:spLocks noGrp="1"/>
          </p:cNvSpPr>
          <p:nvPr>
            <p:ph type="title"/>
          </p:nvPr>
        </p:nvSpPr>
        <p:spPr/>
        <p:txBody>
          <a:bodyPr/>
          <a:lstStyle/>
          <a:p>
            <a:r>
              <a:rPr kumimoji="1" lang="en-US" altLang="ja-JP" dirty="0"/>
              <a:t>1.</a:t>
            </a:r>
            <a:r>
              <a:rPr kumimoji="1" lang="ja-JP" altLang="en-US" dirty="0"/>
              <a:t>情報デザインとは</a:t>
            </a:r>
          </a:p>
        </p:txBody>
      </p:sp>
      <p:sp>
        <p:nvSpPr>
          <p:cNvPr id="3" name="スライド番号プレースホルダー 2">
            <a:extLst>
              <a:ext uri="{FF2B5EF4-FFF2-40B4-BE49-F238E27FC236}">
                <a16:creationId xmlns:a16="http://schemas.microsoft.com/office/drawing/2014/main" id="{598BB2C9-9C07-46D5-B4BE-85A4A25E438A}"/>
              </a:ext>
            </a:extLst>
          </p:cNvPr>
          <p:cNvSpPr>
            <a:spLocks noGrp="1"/>
          </p:cNvSpPr>
          <p:nvPr>
            <p:ph type="sldNum" sz="quarter" idx="10"/>
          </p:nvPr>
        </p:nvSpPr>
        <p:spPr/>
        <p:txBody>
          <a:bodyPr/>
          <a:lstStyle/>
          <a:p>
            <a:fld id="{6377744E-7BAD-45ED-8AC8-4CEF49569F4D}" type="slidenum">
              <a:rPr kumimoji="1" lang="ja-JP" altLang="en-US" smtClean="0"/>
              <a:pPr/>
              <a:t>2</a:t>
            </a:fld>
            <a:endParaRPr kumimoji="1" lang="ja-JP" altLang="en-US" dirty="0"/>
          </a:p>
        </p:txBody>
      </p:sp>
      <p:sp>
        <p:nvSpPr>
          <p:cNvPr id="4" name="テキスト プレースホルダー 3">
            <a:extLst>
              <a:ext uri="{FF2B5EF4-FFF2-40B4-BE49-F238E27FC236}">
                <a16:creationId xmlns:a16="http://schemas.microsoft.com/office/drawing/2014/main" id="{2BF451CE-0A67-4DB0-911F-DD0B30633D91}"/>
              </a:ext>
            </a:extLst>
          </p:cNvPr>
          <p:cNvSpPr>
            <a:spLocks noGrp="1"/>
          </p:cNvSpPr>
          <p:nvPr>
            <p:ph type="body" sz="quarter" idx="11"/>
          </p:nvPr>
        </p:nvSpPr>
        <p:spPr>
          <a:xfrm>
            <a:off x="395287" y="1211263"/>
            <a:ext cx="6444000" cy="424732"/>
          </a:xfrm>
        </p:spPr>
        <p:txBody>
          <a:bodyPr/>
          <a:lstStyle/>
          <a:p>
            <a:r>
              <a:rPr kumimoji="1" lang="en-US" altLang="ja-JP" dirty="0"/>
              <a:t>1.</a:t>
            </a:r>
            <a:r>
              <a:rPr kumimoji="1" lang="ja-JP" altLang="en-US" dirty="0"/>
              <a:t>情報デザインとは</a:t>
            </a:r>
          </a:p>
        </p:txBody>
      </p:sp>
      <p:sp>
        <p:nvSpPr>
          <p:cNvPr id="5" name="テキスト プレースホルダー 4">
            <a:extLst>
              <a:ext uri="{FF2B5EF4-FFF2-40B4-BE49-F238E27FC236}">
                <a16:creationId xmlns:a16="http://schemas.microsoft.com/office/drawing/2014/main" id="{EDA8F8F6-A994-4762-BB01-D8C9F2FA6E5A}"/>
              </a:ext>
            </a:extLst>
          </p:cNvPr>
          <p:cNvSpPr>
            <a:spLocks noGrp="1"/>
          </p:cNvSpPr>
          <p:nvPr>
            <p:ph type="body" sz="quarter" idx="12"/>
          </p:nvPr>
        </p:nvSpPr>
        <p:spPr/>
        <p:txBody>
          <a:bodyPr/>
          <a:lstStyle/>
          <a:p>
            <a:r>
              <a:rPr kumimoji="1" lang="zh-TW" altLang="en-US" dirty="0"/>
              <a:t>第</a:t>
            </a:r>
            <a:r>
              <a:rPr lang="en-US" altLang="zh-TW" dirty="0"/>
              <a:t>2</a:t>
            </a:r>
            <a:r>
              <a:rPr kumimoji="1" lang="zh-TW" altLang="en-US" dirty="0"/>
              <a:t>章第</a:t>
            </a:r>
            <a:r>
              <a:rPr lang="en-US" altLang="zh-TW" dirty="0"/>
              <a:t>3</a:t>
            </a:r>
            <a:r>
              <a:rPr kumimoji="1" lang="zh-TW" altLang="en-US" dirty="0"/>
              <a:t>節</a:t>
            </a:r>
            <a:endParaRPr kumimoji="1" lang="ja-JP" altLang="en-US" dirty="0"/>
          </a:p>
        </p:txBody>
      </p:sp>
      <p:sp>
        <p:nvSpPr>
          <p:cNvPr id="6" name="テキスト プレースホルダー 5">
            <a:extLst>
              <a:ext uri="{FF2B5EF4-FFF2-40B4-BE49-F238E27FC236}">
                <a16:creationId xmlns:a16="http://schemas.microsoft.com/office/drawing/2014/main" id="{D1CA4DC3-EE15-4329-B23E-FBF1B8F5C6CA}"/>
              </a:ext>
            </a:extLst>
          </p:cNvPr>
          <p:cNvSpPr>
            <a:spLocks noGrp="1"/>
          </p:cNvSpPr>
          <p:nvPr>
            <p:ph type="body" sz="quarter" idx="13"/>
          </p:nvPr>
        </p:nvSpPr>
        <p:spPr/>
        <p:txBody>
          <a:bodyPr/>
          <a:lstStyle/>
          <a:p>
            <a:r>
              <a:rPr kumimoji="1" lang="en-US" altLang="ja-JP" dirty="0"/>
              <a:t>p.92</a:t>
            </a:r>
            <a:endParaRPr kumimoji="1" lang="ja-JP" altLang="en-US" dirty="0"/>
          </a:p>
        </p:txBody>
      </p:sp>
      <p:sp>
        <p:nvSpPr>
          <p:cNvPr id="16" name="Google Shape;28;p1">
            <a:extLst>
              <a:ext uri="{FF2B5EF4-FFF2-40B4-BE49-F238E27FC236}">
                <a16:creationId xmlns:a16="http://schemas.microsoft.com/office/drawing/2014/main" id="{82A8C756-5370-4B77-BE22-84E798B01431}"/>
              </a:ext>
            </a:extLst>
          </p:cNvPr>
          <p:cNvSpPr txBox="1"/>
          <p:nvPr/>
        </p:nvSpPr>
        <p:spPr>
          <a:xfrm>
            <a:off x="395288" y="1872000"/>
            <a:ext cx="8353426" cy="433945"/>
          </a:xfrm>
          <a:prstGeom prst="rect">
            <a:avLst/>
          </a:prstGeom>
          <a:noFill/>
          <a:ln>
            <a:noFill/>
          </a:ln>
        </p:spPr>
        <p:txBody>
          <a:bodyPr spcFirstLastPara="1" wrap="square" lIns="0" tIns="0" rIns="0" bIns="45700" anchor="t" anchorCtr="0">
            <a:spAutoFit/>
          </a:bodyPr>
          <a:lstStyle/>
          <a:p>
            <a:pPr marL="228600" marR="0" lvl="0" indent="-228600" algn="just" rtl="0">
              <a:lnSpc>
                <a:spcPct val="90000"/>
              </a:lnSpc>
              <a:spcAft>
                <a:spcPts val="0"/>
              </a:spcAft>
              <a:buClr>
                <a:schemeClr val="accent2"/>
              </a:buClr>
              <a:buSzPts val="2800"/>
              <a:buFont typeface="Noto Sans Symbols"/>
              <a:buChar char="●"/>
            </a:pPr>
            <a:r>
              <a:rPr lang="ja-JP" altLang="en-US" sz="2800" b="0" i="0" u="none" strike="noStrike" cap="none" dirty="0">
                <a:latin typeface="MS Gothic"/>
                <a:ea typeface="MS Gothic"/>
                <a:cs typeface="MS Gothic"/>
                <a:sym typeface="MS Gothic"/>
              </a:rPr>
              <a:t>アートとデザインの違いについて考えてみよう。</a:t>
            </a:r>
          </a:p>
        </p:txBody>
      </p:sp>
      <p:pic>
        <p:nvPicPr>
          <p:cNvPr id="8" name="図 7"/>
          <p:cNvPicPr>
            <a:picLocks noChangeAspect="1"/>
          </p:cNvPicPr>
          <p:nvPr/>
        </p:nvPicPr>
        <p:blipFill>
          <a:blip r:embed="rId3"/>
          <a:stretch>
            <a:fillRect/>
          </a:stretch>
        </p:blipFill>
        <p:spPr>
          <a:xfrm>
            <a:off x="4826406" y="3106637"/>
            <a:ext cx="2912882" cy="2585545"/>
          </a:xfrm>
          <a:prstGeom prst="rect">
            <a:avLst/>
          </a:prstGeom>
        </p:spPr>
      </p:pic>
      <p:pic>
        <p:nvPicPr>
          <p:cNvPr id="9" name="図 8"/>
          <p:cNvPicPr>
            <a:picLocks noChangeAspect="1"/>
          </p:cNvPicPr>
          <p:nvPr/>
        </p:nvPicPr>
        <p:blipFill>
          <a:blip r:embed="rId4"/>
          <a:stretch>
            <a:fillRect/>
          </a:stretch>
        </p:blipFill>
        <p:spPr>
          <a:xfrm>
            <a:off x="1338347" y="3372928"/>
            <a:ext cx="2319254" cy="2319254"/>
          </a:xfrm>
          <a:prstGeom prst="rect">
            <a:avLst/>
          </a:prstGeom>
        </p:spPr>
      </p:pic>
      <p:sp>
        <p:nvSpPr>
          <p:cNvPr id="12" name="Google Shape;28;p1">
            <a:extLst>
              <a:ext uri="{FF2B5EF4-FFF2-40B4-BE49-F238E27FC236}">
                <a16:creationId xmlns:a16="http://schemas.microsoft.com/office/drawing/2014/main" id="{82A8C756-5370-4B77-BE22-84E798B01431}"/>
              </a:ext>
            </a:extLst>
          </p:cNvPr>
          <p:cNvSpPr txBox="1"/>
          <p:nvPr/>
        </p:nvSpPr>
        <p:spPr>
          <a:xfrm>
            <a:off x="882056" y="5692182"/>
            <a:ext cx="3231836" cy="821743"/>
          </a:xfrm>
          <a:prstGeom prst="rect">
            <a:avLst/>
          </a:prstGeom>
          <a:noFill/>
          <a:ln>
            <a:noFill/>
          </a:ln>
        </p:spPr>
        <p:txBody>
          <a:bodyPr spcFirstLastPara="1" wrap="square" lIns="0" tIns="0" rIns="0" bIns="45700" anchor="t" anchorCtr="0">
            <a:spAutoFit/>
          </a:bodyPr>
          <a:lstStyle/>
          <a:p>
            <a:pPr marR="0" lvl="0" algn="ctr" rtl="0">
              <a:lnSpc>
                <a:spcPct val="90000"/>
              </a:lnSpc>
              <a:spcAft>
                <a:spcPts val="0"/>
              </a:spcAft>
              <a:buClr>
                <a:schemeClr val="accent2"/>
              </a:buClr>
              <a:buSzPts val="2800"/>
            </a:pPr>
            <a:r>
              <a:rPr lang="ja-JP" altLang="en-US" sz="2800" b="0" i="0" u="none" strike="noStrike" cap="none" dirty="0" smtClean="0">
                <a:latin typeface="MS Gothic"/>
                <a:ea typeface="MS Gothic"/>
                <a:cs typeface="MS Gothic"/>
                <a:sym typeface="MS Gothic"/>
              </a:rPr>
              <a:t>アート</a:t>
            </a:r>
            <a:endParaRPr lang="en-US" altLang="ja-JP" sz="2800" b="0" i="0" u="none" strike="noStrike" cap="none" dirty="0" smtClean="0">
              <a:latin typeface="MS Gothic"/>
              <a:ea typeface="MS Gothic"/>
              <a:cs typeface="MS Gothic"/>
              <a:sym typeface="MS Gothic"/>
            </a:endParaRPr>
          </a:p>
          <a:p>
            <a:pPr marR="0" lvl="0" algn="ctr" rtl="0">
              <a:lnSpc>
                <a:spcPct val="90000"/>
              </a:lnSpc>
              <a:spcAft>
                <a:spcPts val="0"/>
              </a:spcAft>
              <a:buClr>
                <a:schemeClr val="accent2"/>
              </a:buClr>
              <a:buSzPts val="2800"/>
            </a:pPr>
            <a:r>
              <a:rPr lang="ja-JP" altLang="en-US" sz="2800" dirty="0" smtClean="0">
                <a:latin typeface="MS Gothic"/>
                <a:ea typeface="MS Gothic"/>
                <a:cs typeface="MS Gothic"/>
                <a:sym typeface="MS Gothic"/>
              </a:rPr>
              <a:t>芸術家の自己表現</a:t>
            </a:r>
            <a:endParaRPr lang="en-US" altLang="ja-JP" sz="2800" b="0" i="0" u="none" strike="noStrike" cap="none" dirty="0" smtClean="0">
              <a:latin typeface="MS Gothic"/>
              <a:ea typeface="MS Gothic"/>
              <a:cs typeface="MS Gothic"/>
              <a:sym typeface="MS Gothic"/>
            </a:endParaRPr>
          </a:p>
        </p:txBody>
      </p:sp>
      <p:sp>
        <p:nvSpPr>
          <p:cNvPr id="13" name="Google Shape;28;p1">
            <a:extLst>
              <a:ext uri="{FF2B5EF4-FFF2-40B4-BE49-F238E27FC236}">
                <a16:creationId xmlns:a16="http://schemas.microsoft.com/office/drawing/2014/main" id="{82A8C756-5370-4B77-BE22-84E798B01431}"/>
              </a:ext>
            </a:extLst>
          </p:cNvPr>
          <p:cNvSpPr txBox="1"/>
          <p:nvPr/>
        </p:nvSpPr>
        <p:spPr>
          <a:xfrm>
            <a:off x="4743027" y="5671131"/>
            <a:ext cx="3659993" cy="821743"/>
          </a:xfrm>
          <a:prstGeom prst="rect">
            <a:avLst/>
          </a:prstGeom>
          <a:noFill/>
          <a:ln>
            <a:noFill/>
          </a:ln>
        </p:spPr>
        <p:txBody>
          <a:bodyPr spcFirstLastPara="1" wrap="square" lIns="0" tIns="0" rIns="0" bIns="45700" anchor="t" anchorCtr="0">
            <a:spAutoFit/>
          </a:bodyPr>
          <a:lstStyle/>
          <a:p>
            <a:pPr marR="0" lvl="0" algn="ctr" rtl="0">
              <a:lnSpc>
                <a:spcPct val="90000"/>
              </a:lnSpc>
              <a:spcAft>
                <a:spcPts val="0"/>
              </a:spcAft>
              <a:buClr>
                <a:schemeClr val="accent2"/>
              </a:buClr>
              <a:buSzPts val="2800"/>
            </a:pPr>
            <a:r>
              <a:rPr lang="ja-JP" altLang="en-US" sz="2800" dirty="0" smtClean="0">
                <a:latin typeface="MS Gothic"/>
                <a:ea typeface="MS Gothic"/>
                <a:cs typeface="MS Gothic"/>
                <a:sym typeface="MS Gothic"/>
              </a:rPr>
              <a:t>デザイン</a:t>
            </a:r>
            <a:endParaRPr lang="en-US" altLang="ja-JP" sz="2800" dirty="0">
              <a:latin typeface="MS Gothic"/>
              <a:ea typeface="MS Gothic"/>
              <a:cs typeface="MS Gothic"/>
              <a:sym typeface="MS Gothic"/>
            </a:endParaRPr>
          </a:p>
          <a:p>
            <a:pPr marR="0" lvl="0" algn="ctr" rtl="0">
              <a:lnSpc>
                <a:spcPct val="90000"/>
              </a:lnSpc>
              <a:spcAft>
                <a:spcPts val="0"/>
              </a:spcAft>
              <a:buClr>
                <a:schemeClr val="accent2"/>
              </a:buClr>
              <a:buSzPts val="2800"/>
            </a:pPr>
            <a:r>
              <a:rPr lang="ja-JP" altLang="en-US" sz="2800" b="0" i="0" u="none" strike="noStrike" cap="none" dirty="0" smtClean="0">
                <a:latin typeface="MS Gothic"/>
                <a:ea typeface="MS Gothic"/>
                <a:cs typeface="MS Gothic"/>
                <a:sym typeface="MS Gothic"/>
              </a:rPr>
              <a:t>誰もが理解できる表現</a:t>
            </a:r>
            <a:endParaRPr lang="en-US" altLang="ja-JP" sz="2800" b="0" i="0" u="none" strike="noStrike" cap="none" dirty="0" smtClean="0">
              <a:latin typeface="MS Gothic"/>
              <a:ea typeface="MS Gothic"/>
              <a:cs typeface="MS Gothic"/>
              <a:sym typeface="MS Gothic"/>
            </a:endParaRPr>
          </a:p>
        </p:txBody>
      </p:sp>
    </p:spTree>
    <p:extLst>
      <p:ext uri="{BB962C8B-B14F-4D97-AF65-F5344CB8AC3E}">
        <p14:creationId xmlns:p14="http://schemas.microsoft.com/office/powerpoint/2010/main" val="424272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43F211-E076-44AF-854D-E73714830D34}"/>
              </a:ext>
            </a:extLst>
          </p:cNvPr>
          <p:cNvSpPr>
            <a:spLocks noGrp="1"/>
          </p:cNvSpPr>
          <p:nvPr>
            <p:ph type="title"/>
          </p:nvPr>
        </p:nvSpPr>
        <p:spPr/>
        <p:txBody>
          <a:bodyPr/>
          <a:lstStyle/>
          <a:p>
            <a:r>
              <a:rPr kumimoji="1" lang="en-US" altLang="ja-JP" dirty="0"/>
              <a:t>1.</a:t>
            </a:r>
            <a:r>
              <a:rPr kumimoji="1" lang="ja-JP" altLang="en-US" dirty="0"/>
              <a:t>情報デザインとは</a:t>
            </a:r>
          </a:p>
        </p:txBody>
      </p:sp>
      <p:sp>
        <p:nvSpPr>
          <p:cNvPr id="3" name="スライド番号プレースホルダー 2">
            <a:extLst>
              <a:ext uri="{FF2B5EF4-FFF2-40B4-BE49-F238E27FC236}">
                <a16:creationId xmlns:a16="http://schemas.microsoft.com/office/drawing/2014/main" id="{598BB2C9-9C07-46D5-B4BE-85A4A25E438A}"/>
              </a:ext>
            </a:extLst>
          </p:cNvPr>
          <p:cNvSpPr>
            <a:spLocks noGrp="1"/>
          </p:cNvSpPr>
          <p:nvPr>
            <p:ph type="sldNum" sz="quarter" idx="10"/>
          </p:nvPr>
        </p:nvSpPr>
        <p:spPr/>
        <p:txBody>
          <a:bodyPr/>
          <a:lstStyle/>
          <a:p>
            <a:fld id="{6377744E-7BAD-45ED-8AC8-4CEF49569F4D}" type="slidenum">
              <a:rPr kumimoji="1" lang="ja-JP" altLang="en-US" smtClean="0"/>
              <a:pPr/>
              <a:t>3</a:t>
            </a:fld>
            <a:endParaRPr kumimoji="1" lang="ja-JP" altLang="en-US" dirty="0"/>
          </a:p>
        </p:txBody>
      </p:sp>
      <p:sp>
        <p:nvSpPr>
          <p:cNvPr id="4" name="テキスト プレースホルダー 3">
            <a:extLst>
              <a:ext uri="{FF2B5EF4-FFF2-40B4-BE49-F238E27FC236}">
                <a16:creationId xmlns:a16="http://schemas.microsoft.com/office/drawing/2014/main" id="{2BF451CE-0A67-4DB0-911F-DD0B30633D91}"/>
              </a:ext>
            </a:extLst>
          </p:cNvPr>
          <p:cNvSpPr>
            <a:spLocks noGrp="1"/>
          </p:cNvSpPr>
          <p:nvPr>
            <p:ph type="body" sz="quarter" idx="11"/>
          </p:nvPr>
        </p:nvSpPr>
        <p:spPr>
          <a:xfrm>
            <a:off x="395287" y="1211263"/>
            <a:ext cx="6444000" cy="424732"/>
          </a:xfrm>
        </p:spPr>
        <p:txBody>
          <a:bodyPr/>
          <a:lstStyle/>
          <a:p>
            <a:r>
              <a:rPr kumimoji="1" lang="en-US" altLang="ja-JP" dirty="0"/>
              <a:t>1.</a:t>
            </a:r>
            <a:r>
              <a:rPr kumimoji="1" lang="ja-JP" altLang="en-US" dirty="0"/>
              <a:t>情報デザインとは</a:t>
            </a:r>
          </a:p>
        </p:txBody>
      </p:sp>
      <p:sp>
        <p:nvSpPr>
          <p:cNvPr id="5" name="テキスト プレースホルダー 4">
            <a:extLst>
              <a:ext uri="{FF2B5EF4-FFF2-40B4-BE49-F238E27FC236}">
                <a16:creationId xmlns:a16="http://schemas.microsoft.com/office/drawing/2014/main" id="{EDA8F8F6-A994-4762-BB01-D8C9F2FA6E5A}"/>
              </a:ext>
            </a:extLst>
          </p:cNvPr>
          <p:cNvSpPr>
            <a:spLocks noGrp="1"/>
          </p:cNvSpPr>
          <p:nvPr>
            <p:ph type="body" sz="quarter" idx="12"/>
          </p:nvPr>
        </p:nvSpPr>
        <p:spPr/>
        <p:txBody>
          <a:bodyPr/>
          <a:lstStyle/>
          <a:p>
            <a:r>
              <a:rPr kumimoji="1" lang="zh-TW" altLang="en-US" dirty="0"/>
              <a:t>第</a:t>
            </a:r>
            <a:r>
              <a:rPr lang="en-US" altLang="zh-TW" dirty="0"/>
              <a:t>2</a:t>
            </a:r>
            <a:r>
              <a:rPr kumimoji="1" lang="zh-TW" altLang="en-US" dirty="0"/>
              <a:t>章第</a:t>
            </a:r>
            <a:r>
              <a:rPr lang="en-US" altLang="zh-TW" dirty="0"/>
              <a:t>3</a:t>
            </a:r>
            <a:r>
              <a:rPr kumimoji="1" lang="zh-TW" altLang="en-US" dirty="0"/>
              <a:t>節</a:t>
            </a:r>
            <a:endParaRPr kumimoji="1" lang="ja-JP" altLang="en-US" dirty="0"/>
          </a:p>
        </p:txBody>
      </p:sp>
      <p:sp>
        <p:nvSpPr>
          <p:cNvPr id="6" name="テキスト プレースホルダー 5">
            <a:extLst>
              <a:ext uri="{FF2B5EF4-FFF2-40B4-BE49-F238E27FC236}">
                <a16:creationId xmlns:a16="http://schemas.microsoft.com/office/drawing/2014/main" id="{D1CA4DC3-EE15-4329-B23E-FBF1B8F5C6CA}"/>
              </a:ext>
            </a:extLst>
          </p:cNvPr>
          <p:cNvSpPr>
            <a:spLocks noGrp="1"/>
          </p:cNvSpPr>
          <p:nvPr>
            <p:ph type="body" sz="quarter" idx="13"/>
          </p:nvPr>
        </p:nvSpPr>
        <p:spPr/>
        <p:txBody>
          <a:bodyPr/>
          <a:lstStyle/>
          <a:p>
            <a:r>
              <a:rPr kumimoji="1" lang="en-US" altLang="ja-JP" dirty="0"/>
              <a:t>p.92</a:t>
            </a:r>
            <a:endParaRPr kumimoji="1" lang="ja-JP" altLang="en-US" dirty="0"/>
          </a:p>
        </p:txBody>
      </p:sp>
      <p:sp>
        <p:nvSpPr>
          <p:cNvPr id="16" name="Google Shape;28;p1">
            <a:extLst>
              <a:ext uri="{FF2B5EF4-FFF2-40B4-BE49-F238E27FC236}">
                <a16:creationId xmlns:a16="http://schemas.microsoft.com/office/drawing/2014/main" id="{82A8C756-5370-4B77-BE22-84E798B01431}"/>
              </a:ext>
            </a:extLst>
          </p:cNvPr>
          <p:cNvSpPr txBox="1"/>
          <p:nvPr/>
        </p:nvSpPr>
        <p:spPr>
          <a:xfrm>
            <a:off x="395288" y="1872000"/>
            <a:ext cx="8353426" cy="433945"/>
          </a:xfrm>
          <a:prstGeom prst="rect">
            <a:avLst/>
          </a:prstGeom>
          <a:noFill/>
          <a:ln>
            <a:noFill/>
          </a:ln>
        </p:spPr>
        <p:txBody>
          <a:bodyPr spcFirstLastPara="1" wrap="square" lIns="0" tIns="0" rIns="0" bIns="45700" anchor="t" anchorCtr="0">
            <a:spAutoFit/>
          </a:bodyPr>
          <a:lstStyle/>
          <a:p>
            <a:pPr marL="228600" marR="0" lvl="0" indent="-228600" algn="just" rtl="0">
              <a:lnSpc>
                <a:spcPct val="90000"/>
              </a:lnSpc>
              <a:spcAft>
                <a:spcPts val="0"/>
              </a:spcAft>
              <a:buClr>
                <a:schemeClr val="accent2"/>
              </a:buClr>
              <a:buSzPts val="2800"/>
              <a:buFont typeface="Noto Sans Symbols"/>
              <a:buChar char="●"/>
            </a:pPr>
            <a:r>
              <a:rPr lang="ja-JP" altLang="en-US" sz="2800" b="0" i="0" u="none" strike="noStrike" cap="none" dirty="0">
                <a:latin typeface="MS Gothic"/>
                <a:ea typeface="MS Gothic"/>
                <a:cs typeface="MS Gothic"/>
                <a:sym typeface="MS Gothic"/>
              </a:rPr>
              <a:t>アートとデザインの違いについて考えてみよう。</a:t>
            </a:r>
          </a:p>
        </p:txBody>
      </p:sp>
      <p:grpSp>
        <p:nvGrpSpPr>
          <p:cNvPr id="9" name="グループ化 8"/>
          <p:cNvGrpSpPr/>
          <p:nvPr/>
        </p:nvGrpSpPr>
        <p:grpSpPr>
          <a:xfrm>
            <a:off x="3912396" y="3954921"/>
            <a:ext cx="1464672" cy="1174841"/>
            <a:chOff x="5225140" y="3239588"/>
            <a:chExt cx="1952896" cy="1566454"/>
          </a:xfrm>
        </p:grpSpPr>
        <p:sp>
          <p:nvSpPr>
            <p:cNvPr id="10" name="片側の 2 つの角を丸めた四角形 9"/>
            <p:cNvSpPr/>
            <p:nvPr/>
          </p:nvSpPr>
          <p:spPr>
            <a:xfrm rot="10800000">
              <a:off x="5225140" y="3239588"/>
              <a:ext cx="1606731" cy="1319347"/>
            </a:xfrm>
            <a:prstGeom prst="round2SameRect">
              <a:avLst>
                <a:gd name="adj1" fmla="val 50000"/>
                <a:gd name="adj2" fmla="val 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1" name="ドーナツ 10"/>
            <p:cNvSpPr/>
            <p:nvPr/>
          </p:nvSpPr>
          <p:spPr>
            <a:xfrm>
              <a:off x="6485705" y="3239588"/>
              <a:ext cx="692331" cy="666205"/>
            </a:xfrm>
            <a:prstGeom prst="don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solidFill>
                  <a:schemeClr val="tx1"/>
                </a:solidFill>
              </a:endParaRPr>
            </a:p>
          </p:txBody>
        </p:sp>
        <p:sp>
          <p:nvSpPr>
            <p:cNvPr id="12" name="片側の 2 つの角を切り取った四角形 11"/>
            <p:cNvSpPr/>
            <p:nvPr/>
          </p:nvSpPr>
          <p:spPr>
            <a:xfrm rot="10800000">
              <a:off x="5355768" y="4647114"/>
              <a:ext cx="1345474" cy="158928"/>
            </a:xfrm>
            <a:prstGeom prst="snip2Same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grpSp>
    </p:spTree>
    <p:extLst>
      <p:ext uri="{BB962C8B-B14F-4D97-AF65-F5344CB8AC3E}">
        <p14:creationId xmlns:p14="http://schemas.microsoft.com/office/powerpoint/2010/main" val="2365799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43F211-E076-44AF-854D-E73714830D34}"/>
              </a:ext>
            </a:extLst>
          </p:cNvPr>
          <p:cNvSpPr>
            <a:spLocks noGrp="1"/>
          </p:cNvSpPr>
          <p:nvPr>
            <p:ph type="title"/>
          </p:nvPr>
        </p:nvSpPr>
        <p:spPr/>
        <p:txBody>
          <a:bodyPr/>
          <a:lstStyle/>
          <a:p>
            <a:r>
              <a:rPr kumimoji="1" lang="en-US" altLang="ja-JP" dirty="0"/>
              <a:t>1.</a:t>
            </a:r>
            <a:r>
              <a:rPr kumimoji="1" lang="ja-JP" altLang="en-US" dirty="0"/>
              <a:t>情報デザインとは</a:t>
            </a:r>
          </a:p>
        </p:txBody>
      </p:sp>
      <p:sp>
        <p:nvSpPr>
          <p:cNvPr id="3" name="スライド番号プレースホルダー 2">
            <a:extLst>
              <a:ext uri="{FF2B5EF4-FFF2-40B4-BE49-F238E27FC236}">
                <a16:creationId xmlns:a16="http://schemas.microsoft.com/office/drawing/2014/main" id="{598BB2C9-9C07-46D5-B4BE-85A4A25E438A}"/>
              </a:ext>
            </a:extLst>
          </p:cNvPr>
          <p:cNvSpPr>
            <a:spLocks noGrp="1"/>
          </p:cNvSpPr>
          <p:nvPr>
            <p:ph type="sldNum" sz="quarter" idx="10"/>
          </p:nvPr>
        </p:nvSpPr>
        <p:spPr/>
        <p:txBody>
          <a:bodyPr/>
          <a:lstStyle/>
          <a:p>
            <a:fld id="{6377744E-7BAD-45ED-8AC8-4CEF49569F4D}" type="slidenum">
              <a:rPr kumimoji="1" lang="ja-JP" altLang="en-US" smtClean="0"/>
              <a:pPr/>
              <a:t>4</a:t>
            </a:fld>
            <a:endParaRPr kumimoji="1" lang="ja-JP" altLang="en-US" dirty="0"/>
          </a:p>
        </p:txBody>
      </p:sp>
      <p:sp>
        <p:nvSpPr>
          <p:cNvPr id="4" name="テキスト プレースホルダー 3">
            <a:extLst>
              <a:ext uri="{FF2B5EF4-FFF2-40B4-BE49-F238E27FC236}">
                <a16:creationId xmlns:a16="http://schemas.microsoft.com/office/drawing/2014/main" id="{2BF451CE-0A67-4DB0-911F-DD0B30633D91}"/>
              </a:ext>
            </a:extLst>
          </p:cNvPr>
          <p:cNvSpPr>
            <a:spLocks noGrp="1"/>
          </p:cNvSpPr>
          <p:nvPr>
            <p:ph type="body" sz="quarter" idx="11"/>
          </p:nvPr>
        </p:nvSpPr>
        <p:spPr>
          <a:xfrm>
            <a:off x="395287" y="1211263"/>
            <a:ext cx="6444000" cy="424732"/>
          </a:xfrm>
        </p:spPr>
        <p:txBody>
          <a:bodyPr/>
          <a:lstStyle/>
          <a:p>
            <a:r>
              <a:rPr kumimoji="1" lang="en-US" altLang="ja-JP" dirty="0"/>
              <a:t>1.</a:t>
            </a:r>
            <a:r>
              <a:rPr kumimoji="1" lang="ja-JP" altLang="en-US" dirty="0"/>
              <a:t>情報デザインとは</a:t>
            </a:r>
          </a:p>
        </p:txBody>
      </p:sp>
      <p:sp>
        <p:nvSpPr>
          <p:cNvPr id="5" name="テキスト プレースホルダー 4">
            <a:extLst>
              <a:ext uri="{FF2B5EF4-FFF2-40B4-BE49-F238E27FC236}">
                <a16:creationId xmlns:a16="http://schemas.microsoft.com/office/drawing/2014/main" id="{EDA8F8F6-A994-4762-BB01-D8C9F2FA6E5A}"/>
              </a:ext>
            </a:extLst>
          </p:cNvPr>
          <p:cNvSpPr>
            <a:spLocks noGrp="1"/>
          </p:cNvSpPr>
          <p:nvPr>
            <p:ph type="body" sz="quarter" idx="12"/>
          </p:nvPr>
        </p:nvSpPr>
        <p:spPr/>
        <p:txBody>
          <a:bodyPr/>
          <a:lstStyle/>
          <a:p>
            <a:r>
              <a:rPr kumimoji="1" lang="zh-TW" altLang="en-US" dirty="0"/>
              <a:t>第</a:t>
            </a:r>
            <a:r>
              <a:rPr lang="en-US" altLang="zh-TW" dirty="0"/>
              <a:t>2</a:t>
            </a:r>
            <a:r>
              <a:rPr kumimoji="1" lang="zh-TW" altLang="en-US" dirty="0"/>
              <a:t>章第</a:t>
            </a:r>
            <a:r>
              <a:rPr lang="en-US" altLang="zh-TW" dirty="0"/>
              <a:t>3</a:t>
            </a:r>
            <a:r>
              <a:rPr kumimoji="1" lang="zh-TW" altLang="en-US" dirty="0"/>
              <a:t>節</a:t>
            </a:r>
            <a:endParaRPr kumimoji="1" lang="ja-JP" altLang="en-US" dirty="0"/>
          </a:p>
        </p:txBody>
      </p:sp>
      <p:sp>
        <p:nvSpPr>
          <p:cNvPr id="6" name="テキスト プレースホルダー 5">
            <a:extLst>
              <a:ext uri="{FF2B5EF4-FFF2-40B4-BE49-F238E27FC236}">
                <a16:creationId xmlns:a16="http://schemas.microsoft.com/office/drawing/2014/main" id="{D1CA4DC3-EE15-4329-B23E-FBF1B8F5C6CA}"/>
              </a:ext>
            </a:extLst>
          </p:cNvPr>
          <p:cNvSpPr>
            <a:spLocks noGrp="1"/>
          </p:cNvSpPr>
          <p:nvPr>
            <p:ph type="body" sz="quarter" idx="13"/>
          </p:nvPr>
        </p:nvSpPr>
        <p:spPr/>
        <p:txBody>
          <a:bodyPr/>
          <a:lstStyle/>
          <a:p>
            <a:r>
              <a:rPr kumimoji="1" lang="en-US" altLang="ja-JP" dirty="0"/>
              <a:t>p.92</a:t>
            </a:r>
            <a:endParaRPr kumimoji="1" lang="ja-JP" altLang="en-US" dirty="0"/>
          </a:p>
        </p:txBody>
      </p:sp>
      <p:sp>
        <p:nvSpPr>
          <p:cNvPr id="16" name="Google Shape;28;p1">
            <a:extLst>
              <a:ext uri="{FF2B5EF4-FFF2-40B4-BE49-F238E27FC236}">
                <a16:creationId xmlns:a16="http://schemas.microsoft.com/office/drawing/2014/main" id="{82A8C756-5370-4B77-BE22-84E798B01431}"/>
              </a:ext>
            </a:extLst>
          </p:cNvPr>
          <p:cNvSpPr txBox="1"/>
          <p:nvPr/>
        </p:nvSpPr>
        <p:spPr>
          <a:xfrm>
            <a:off x="395288" y="1872000"/>
            <a:ext cx="8353426" cy="433945"/>
          </a:xfrm>
          <a:prstGeom prst="rect">
            <a:avLst/>
          </a:prstGeom>
          <a:noFill/>
          <a:ln>
            <a:noFill/>
          </a:ln>
        </p:spPr>
        <p:txBody>
          <a:bodyPr spcFirstLastPara="1" wrap="square" lIns="0" tIns="0" rIns="0" bIns="45700" anchor="t" anchorCtr="0">
            <a:spAutoFit/>
          </a:bodyPr>
          <a:lstStyle/>
          <a:p>
            <a:pPr marL="228600" marR="0" lvl="0" indent="-228600" algn="just" rtl="0">
              <a:lnSpc>
                <a:spcPct val="90000"/>
              </a:lnSpc>
              <a:spcAft>
                <a:spcPts val="0"/>
              </a:spcAft>
              <a:buClr>
                <a:schemeClr val="accent2"/>
              </a:buClr>
              <a:buSzPts val="2800"/>
              <a:buFont typeface="Noto Sans Symbols"/>
              <a:buChar char="●"/>
            </a:pPr>
            <a:r>
              <a:rPr lang="ja-JP" altLang="en-US" sz="2800" b="0" i="0" u="none" strike="noStrike" cap="none" dirty="0">
                <a:latin typeface="MS Gothic"/>
                <a:ea typeface="MS Gothic"/>
                <a:cs typeface="MS Gothic"/>
                <a:sym typeface="MS Gothic"/>
              </a:rPr>
              <a:t>アートとデザインの違いについて考えてみよう。</a:t>
            </a:r>
          </a:p>
        </p:txBody>
      </p:sp>
      <p:grpSp>
        <p:nvGrpSpPr>
          <p:cNvPr id="9" name="グループ化 8"/>
          <p:cNvGrpSpPr/>
          <p:nvPr/>
        </p:nvGrpSpPr>
        <p:grpSpPr>
          <a:xfrm>
            <a:off x="1468563" y="4103103"/>
            <a:ext cx="439238" cy="1157993"/>
            <a:chOff x="1332411" y="4092983"/>
            <a:chExt cx="718457" cy="1894115"/>
          </a:xfrm>
          <a:solidFill>
            <a:schemeClr val="accent5"/>
          </a:solidFill>
        </p:grpSpPr>
        <p:sp>
          <p:nvSpPr>
            <p:cNvPr id="10" name="楕円 9"/>
            <p:cNvSpPr/>
            <p:nvPr/>
          </p:nvSpPr>
          <p:spPr>
            <a:xfrm>
              <a:off x="1332411" y="4092983"/>
              <a:ext cx="718457" cy="718457"/>
            </a:xfrm>
            <a:prstGeom prst="ellipse">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1" name="フローチャート: 端子 10"/>
            <p:cNvSpPr/>
            <p:nvPr/>
          </p:nvSpPr>
          <p:spPr>
            <a:xfrm rot="16200000">
              <a:off x="1103810" y="5265375"/>
              <a:ext cx="1175658" cy="267788"/>
            </a:xfrm>
            <a:prstGeom prst="flowChartTerminator">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grpSp>
      <p:sp>
        <p:nvSpPr>
          <p:cNvPr id="12" name="右矢印 11"/>
          <p:cNvSpPr/>
          <p:nvPr/>
        </p:nvSpPr>
        <p:spPr>
          <a:xfrm>
            <a:off x="2122486" y="4480607"/>
            <a:ext cx="1161704" cy="402986"/>
          </a:xfrm>
          <a:prstGeom prst="rightArrow">
            <a:avLst>
              <a:gd name="adj1" fmla="val 30551"/>
              <a:gd name="adj2" fmla="val 50000"/>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grpSp>
        <p:nvGrpSpPr>
          <p:cNvPr id="13" name="グループ化 12"/>
          <p:cNvGrpSpPr/>
          <p:nvPr/>
        </p:nvGrpSpPr>
        <p:grpSpPr>
          <a:xfrm>
            <a:off x="7173744" y="4103103"/>
            <a:ext cx="439238" cy="1157993"/>
            <a:chOff x="1332411" y="4092983"/>
            <a:chExt cx="718457" cy="1894115"/>
          </a:xfrm>
          <a:solidFill>
            <a:srgbClr val="FF0000"/>
          </a:solidFill>
        </p:grpSpPr>
        <p:sp>
          <p:nvSpPr>
            <p:cNvPr id="14" name="楕円 13"/>
            <p:cNvSpPr/>
            <p:nvPr/>
          </p:nvSpPr>
          <p:spPr>
            <a:xfrm>
              <a:off x="1332411" y="4092983"/>
              <a:ext cx="718457" cy="718457"/>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5" name="フローチャート: 端子 14"/>
            <p:cNvSpPr/>
            <p:nvPr/>
          </p:nvSpPr>
          <p:spPr>
            <a:xfrm rot="16200000">
              <a:off x="1103810" y="5265375"/>
              <a:ext cx="1175658" cy="267788"/>
            </a:xfrm>
            <a:prstGeom prst="flowChartTerminator">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grpSp>
      <p:sp>
        <p:nvSpPr>
          <p:cNvPr id="17" name="右矢印 16"/>
          <p:cNvSpPr/>
          <p:nvPr/>
        </p:nvSpPr>
        <p:spPr>
          <a:xfrm rot="10800000">
            <a:off x="5582669" y="4480606"/>
            <a:ext cx="1161704" cy="402986"/>
          </a:xfrm>
          <a:prstGeom prst="rightArrow">
            <a:avLst>
              <a:gd name="adj1" fmla="val 30551"/>
              <a:gd name="adj2" fmla="val 50000"/>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8" name="テキスト ボックス 17"/>
          <p:cNvSpPr txBox="1"/>
          <p:nvPr/>
        </p:nvSpPr>
        <p:spPr>
          <a:xfrm>
            <a:off x="1095500" y="5457961"/>
            <a:ext cx="1223412" cy="507831"/>
          </a:xfrm>
          <a:prstGeom prst="rect">
            <a:avLst/>
          </a:prstGeom>
          <a:noFill/>
        </p:spPr>
        <p:txBody>
          <a:bodyPr wrap="none" rtlCol="0">
            <a:spAutoFit/>
          </a:bodyPr>
          <a:lstStyle/>
          <a:p>
            <a:r>
              <a:rPr kumimoji="1" lang="ja-JP" altLang="en-US" sz="2700" dirty="0">
                <a:latin typeface="UD デジタル 教科書体 N-B" panose="02020700000000000000" pitchFamily="17" charset="-128"/>
                <a:ea typeface="UD デジタル 教科書体 N-B" panose="02020700000000000000" pitchFamily="17" charset="-128"/>
              </a:rPr>
              <a:t>作り</a:t>
            </a:r>
            <a:r>
              <a:rPr lang="ja-JP" altLang="en-US" sz="2700" dirty="0">
                <a:latin typeface="UD デジタル 教科書体 N-B" panose="02020700000000000000" pitchFamily="17" charset="-128"/>
                <a:ea typeface="UD デジタル 教科書体 N-B" panose="02020700000000000000" pitchFamily="17" charset="-128"/>
              </a:rPr>
              <a:t>手</a:t>
            </a:r>
            <a:endParaRPr kumimoji="1" lang="ja-JP" altLang="en-US" sz="2700" dirty="0">
              <a:latin typeface="UD デジタル 教科書体 N-B" panose="02020700000000000000" pitchFamily="17" charset="-128"/>
              <a:ea typeface="UD デジタル 教科書体 N-B" panose="02020700000000000000" pitchFamily="17" charset="-128"/>
            </a:endParaRPr>
          </a:p>
        </p:txBody>
      </p:sp>
      <p:sp>
        <p:nvSpPr>
          <p:cNvPr id="19" name="テキスト ボックス 18"/>
          <p:cNvSpPr txBox="1"/>
          <p:nvPr/>
        </p:nvSpPr>
        <p:spPr>
          <a:xfrm>
            <a:off x="6804740" y="5470770"/>
            <a:ext cx="1223412" cy="507831"/>
          </a:xfrm>
          <a:prstGeom prst="rect">
            <a:avLst/>
          </a:prstGeom>
          <a:noFill/>
        </p:spPr>
        <p:txBody>
          <a:bodyPr wrap="none" rtlCol="0">
            <a:spAutoFit/>
          </a:bodyPr>
          <a:lstStyle/>
          <a:p>
            <a:r>
              <a:rPr lang="ja-JP" altLang="en-US" sz="2700" dirty="0">
                <a:latin typeface="UD デジタル 教科書体 N-B" panose="02020700000000000000" pitchFamily="17" charset="-128"/>
                <a:ea typeface="UD デジタル 教科書体 N-B" panose="02020700000000000000" pitchFamily="17" charset="-128"/>
              </a:rPr>
              <a:t>受け手</a:t>
            </a:r>
            <a:endParaRPr kumimoji="1" lang="ja-JP" altLang="en-US" sz="2700" dirty="0">
              <a:latin typeface="UD デジタル 教科書体 N-B" panose="02020700000000000000" pitchFamily="17" charset="-128"/>
              <a:ea typeface="UD デジタル 教科書体 N-B" panose="02020700000000000000" pitchFamily="17" charset="-128"/>
            </a:endParaRPr>
          </a:p>
        </p:txBody>
      </p:sp>
      <p:sp>
        <p:nvSpPr>
          <p:cNvPr id="20" name="円形吹き出し 19"/>
          <p:cNvSpPr/>
          <p:nvPr/>
        </p:nvSpPr>
        <p:spPr>
          <a:xfrm>
            <a:off x="2284819" y="3641110"/>
            <a:ext cx="1419658" cy="713720"/>
          </a:xfrm>
          <a:prstGeom prst="wedgeEllipseCallout">
            <a:avLst>
              <a:gd name="adj1" fmla="val -70676"/>
              <a:gd name="adj2" fmla="val 38222"/>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solidFill>
                  <a:sysClr val="windowText" lastClr="000000"/>
                </a:solidFill>
                <a:latin typeface="UD デジタル 教科書体 N-B" panose="02020700000000000000" pitchFamily="17" charset="-128"/>
                <a:ea typeface="UD デジタル 教科書体 N-B" panose="02020700000000000000" pitchFamily="17" charset="-128"/>
              </a:rPr>
              <a:t>コーヒー</a:t>
            </a:r>
            <a:endParaRPr kumimoji="1" lang="ja-JP" altLang="en-US" sz="1350" dirty="0">
              <a:solidFill>
                <a:sysClr val="windowText" lastClr="000000"/>
              </a:solidFill>
              <a:latin typeface="UD デジタル 教科書体 N-B" panose="02020700000000000000" pitchFamily="17" charset="-128"/>
              <a:ea typeface="UD デジタル 教科書体 N-B" panose="02020700000000000000" pitchFamily="17" charset="-128"/>
            </a:endParaRPr>
          </a:p>
        </p:txBody>
      </p:sp>
      <p:sp>
        <p:nvSpPr>
          <p:cNvPr id="21" name="円形吹き出し 20"/>
          <p:cNvSpPr/>
          <p:nvPr/>
        </p:nvSpPr>
        <p:spPr>
          <a:xfrm>
            <a:off x="5551270" y="3609002"/>
            <a:ext cx="1570768" cy="713720"/>
          </a:xfrm>
          <a:prstGeom prst="wedgeEllipseCallout">
            <a:avLst>
              <a:gd name="adj1" fmla="val 51159"/>
              <a:gd name="adj2" fmla="val 42040"/>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ysClr val="windowText" lastClr="000000"/>
                </a:solidFill>
                <a:latin typeface="UD デジタル 教科書体 N-B" panose="02020700000000000000" pitchFamily="17" charset="-128"/>
                <a:ea typeface="UD デジタル 教科書体 N-B" panose="02020700000000000000" pitchFamily="17" charset="-128"/>
              </a:rPr>
              <a:t>マグカップ</a:t>
            </a:r>
            <a:endParaRPr kumimoji="1" lang="ja-JP" altLang="en-US" sz="1050" dirty="0">
              <a:solidFill>
                <a:sysClr val="windowText" lastClr="000000"/>
              </a:solidFill>
              <a:latin typeface="UD デジタル 教科書体 N-B" panose="02020700000000000000" pitchFamily="17" charset="-128"/>
              <a:ea typeface="UD デジタル 教科書体 N-B" panose="02020700000000000000" pitchFamily="17" charset="-128"/>
            </a:endParaRPr>
          </a:p>
        </p:txBody>
      </p:sp>
      <p:sp>
        <p:nvSpPr>
          <p:cNvPr id="23" name="コンテンツ プレースホルダー 2"/>
          <p:cNvSpPr txBox="1">
            <a:spLocks/>
          </p:cNvSpPr>
          <p:nvPr/>
        </p:nvSpPr>
        <p:spPr>
          <a:xfrm>
            <a:off x="651733" y="2404866"/>
            <a:ext cx="7886700" cy="1599316"/>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UD デジタル 教科書体 N-B" panose="02020700000000000000" pitchFamily="17" charset="-128"/>
                <a:ea typeface="UD デジタル 教科書体 N-B" panose="02020700000000000000" pitchFamily="17" charset="-128"/>
              </a:rPr>
              <a:t>作り手と受け手が異なる情報の解釈をしないように工夫が必要である。</a:t>
            </a:r>
          </a:p>
        </p:txBody>
      </p:sp>
      <p:sp>
        <p:nvSpPr>
          <p:cNvPr id="24" name="テキスト ボックス 23"/>
          <p:cNvSpPr txBox="1"/>
          <p:nvPr/>
        </p:nvSpPr>
        <p:spPr>
          <a:xfrm>
            <a:off x="3227767" y="5447443"/>
            <a:ext cx="2608406" cy="507831"/>
          </a:xfrm>
          <a:prstGeom prst="rect">
            <a:avLst/>
          </a:prstGeom>
          <a:noFill/>
        </p:spPr>
        <p:txBody>
          <a:bodyPr wrap="none" rtlCol="0">
            <a:spAutoFit/>
          </a:bodyPr>
          <a:lstStyle/>
          <a:p>
            <a:r>
              <a:rPr lang="ja-JP" altLang="en-US" sz="2700" dirty="0">
                <a:latin typeface="UD デジタル 教科書体 N-B" panose="02020700000000000000" pitchFamily="17" charset="-128"/>
                <a:ea typeface="UD デジタル 教科書体 N-B" panose="02020700000000000000" pitchFamily="17" charset="-128"/>
              </a:rPr>
              <a:t>情報</a:t>
            </a:r>
            <a:r>
              <a:rPr lang="ja-JP" altLang="en-US" sz="2700" dirty="0" smtClean="0">
                <a:latin typeface="UD デジタル 教科書体 N-B" panose="02020700000000000000" pitchFamily="17" charset="-128"/>
                <a:ea typeface="UD デジタル 教科書体 N-B" panose="02020700000000000000" pitchFamily="17" charset="-128"/>
              </a:rPr>
              <a:t>デザイン？</a:t>
            </a:r>
            <a:endParaRPr kumimoji="1" lang="ja-JP" altLang="en-US" sz="2700" dirty="0">
              <a:latin typeface="UD デジタル 教科書体 N-B" panose="02020700000000000000" pitchFamily="17" charset="-128"/>
              <a:ea typeface="UD デジタル 教科書体 N-B" panose="02020700000000000000" pitchFamily="17" charset="-128"/>
            </a:endParaRPr>
          </a:p>
        </p:txBody>
      </p:sp>
      <p:grpSp>
        <p:nvGrpSpPr>
          <p:cNvPr id="25" name="グループ化 24"/>
          <p:cNvGrpSpPr/>
          <p:nvPr/>
        </p:nvGrpSpPr>
        <p:grpSpPr>
          <a:xfrm>
            <a:off x="3912396" y="3954921"/>
            <a:ext cx="1464672" cy="1174841"/>
            <a:chOff x="5225140" y="3239588"/>
            <a:chExt cx="1952896" cy="1566454"/>
          </a:xfrm>
        </p:grpSpPr>
        <p:sp>
          <p:nvSpPr>
            <p:cNvPr id="26" name="片側の 2 つの角を丸めた四角形 25"/>
            <p:cNvSpPr/>
            <p:nvPr/>
          </p:nvSpPr>
          <p:spPr>
            <a:xfrm rot="10800000">
              <a:off x="5225140" y="3239588"/>
              <a:ext cx="1606731" cy="1319347"/>
            </a:xfrm>
            <a:prstGeom prst="round2SameRect">
              <a:avLst>
                <a:gd name="adj1" fmla="val 50000"/>
                <a:gd name="adj2" fmla="val 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7" name="ドーナツ 26"/>
            <p:cNvSpPr/>
            <p:nvPr/>
          </p:nvSpPr>
          <p:spPr>
            <a:xfrm>
              <a:off x="6485705" y="3239588"/>
              <a:ext cx="692331" cy="666205"/>
            </a:xfrm>
            <a:prstGeom prst="don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solidFill>
                  <a:schemeClr val="tx1"/>
                </a:solidFill>
              </a:endParaRPr>
            </a:p>
          </p:txBody>
        </p:sp>
        <p:sp>
          <p:nvSpPr>
            <p:cNvPr id="28" name="片側の 2 つの角を切り取った四角形 27"/>
            <p:cNvSpPr/>
            <p:nvPr/>
          </p:nvSpPr>
          <p:spPr>
            <a:xfrm rot="10800000">
              <a:off x="5355768" y="4647114"/>
              <a:ext cx="1345474" cy="158928"/>
            </a:xfrm>
            <a:prstGeom prst="snip2Same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grpSp>
    </p:spTree>
    <p:extLst>
      <p:ext uri="{BB962C8B-B14F-4D97-AF65-F5344CB8AC3E}">
        <p14:creationId xmlns:p14="http://schemas.microsoft.com/office/powerpoint/2010/main" val="326242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43F211-E076-44AF-854D-E73714830D34}"/>
              </a:ext>
            </a:extLst>
          </p:cNvPr>
          <p:cNvSpPr>
            <a:spLocks noGrp="1"/>
          </p:cNvSpPr>
          <p:nvPr>
            <p:ph type="title"/>
          </p:nvPr>
        </p:nvSpPr>
        <p:spPr/>
        <p:txBody>
          <a:bodyPr/>
          <a:lstStyle/>
          <a:p>
            <a:r>
              <a:rPr kumimoji="1" lang="en-US" altLang="ja-JP" dirty="0"/>
              <a:t>1.</a:t>
            </a:r>
            <a:r>
              <a:rPr kumimoji="1" lang="ja-JP" altLang="en-US" dirty="0"/>
              <a:t>情報デザインとは</a:t>
            </a:r>
          </a:p>
        </p:txBody>
      </p:sp>
      <p:sp>
        <p:nvSpPr>
          <p:cNvPr id="3" name="スライド番号プレースホルダー 2">
            <a:extLst>
              <a:ext uri="{FF2B5EF4-FFF2-40B4-BE49-F238E27FC236}">
                <a16:creationId xmlns:a16="http://schemas.microsoft.com/office/drawing/2014/main" id="{598BB2C9-9C07-46D5-B4BE-85A4A25E438A}"/>
              </a:ext>
            </a:extLst>
          </p:cNvPr>
          <p:cNvSpPr>
            <a:spLocks noGrp="1"/>
          </p:cNvSpPr>
          <p:nvPr>
            <p:ph type="sldNum" sz="quarter" idx="10"/>
          </p:nvPr>
        </p:nvSpPr>
        <p:spPr/>
        <p:txBody>
          <a:bodyPr/>
          <a:lstStyle/>
          <a:p>
            <a:fld id="{6377744E-7BAD-45ED-8AC8-4CEF49569F4D}" type="slidenum">
              <a:rPr kumimoji="1" lang="ja-JP" altLang="en-US" smtClean="0"/>
              <a:pPr/>
              <a:t>5</a:t>
            </a:fld>
            <a:endParaRPr kumimoji="1" lang="ja-JP" altLang="en-US" dirty="0"/>
          </a:p>
        </p:txBody>
      </p:sp>
      <p:sp>
        <p:nvSpPr>
          <p:cNvPr id="4" name="テキスト プレースホルダー 3">
            <a:extLst>
              <a:ext uri="{FF2B5EF4-FFF2-40B4-BE49-F238E27FC236}">
                <a16:creationId xmlns:a16="http://schemas.microsoft.com/office/drawing/2014/main" id="{2BF451CE-0A67-4DB0-911F-DD0B30633D91}"/>
              </a:ext>
            </a:extLst>
          </p:cNvPr>
          <p:cNvSpPr>
            <a:spLocks noGrp="1"/>
          </p:cNvSpPr>
          <p:nvPr>
            <p:ph type="body" sz="quarter" idx="11"/>
          </p:nvPr>
        </p:nvSpPr>
        <p:spPr>
          <a:xfrm>
            <a:off x="395287" y="1211263"/>
            <a:ext cx="6444000" cy="424732"/>
          </a:xfrm>
        </p:spPr>
        <p:txBody>
          <a:bodyPr/>
          <a:lstStyle/>
          <a:p>
            <a:r>
              <a:rPr kumimoji="1" lang="en-US" altLang="ja-JP" dirty="0"/>
              <a:t>1.</a:t>
            </a:r>
            <a:r>
              <a:rPr kumimoji="1" lang="ja-JP" altLang="en-US" dirty="0"/>
              <a:t>情報デザインとは</a:t>
            </a:r>
          </a:p>
        </p:txBody>
      </p:sp>
      <p:sp>
        <p:nvSpPr>
          <p:cNvPr id="5" name="テキスト プレースホルダー 4">
            <a:extLst>
              <a:ext uri="{FF2B5EF4-FFF2-40B4-BE49-F238E27FC236}">
                <a16:creationId xmlns:a16="http://schemas.microsoft.com/office/drawing/2014/main" id="{EDA8F8F6-A994-4762-BB01-D8C9F2FA6E5A}"/>
              </a:ext>
            </a:extLst>
          </p:cNvPr>
          <p:cNvSpPr>
            <a:spLocks noGrp="1"/>
          </p:cNvSpPr>
          <p:nvPr>
            <p:ph type="body" sz="quarter" idx="12"/>
          </p:nvPr>
        </p:nvSpPr>
        <p:spPr/>
        <p:txBody>
          <a:bodyPr/>
          <a:lstStyle/>
          <a:p>
            <a:r>
              <a:rPr kumimoji="1" lang="zh-TW" altLang="en-US" dirty="0"/>
              <a:t>第</a:t>
            </a:r>
            <a:r>
              <a:rPr lang="en-US" altLang="zh-TW" dirty="0"/>
              <a:t>2</a:t>
            </a:r>
            <a:r>
              <a:rPr kumimoji="1" lang="zh-TW" altLang="en-US" dirty="0"/>
              <a:t>章第</a:t>
            </a:r>
            <a:r>
              <a:rPr lang="en-US" altLang="zh-TW" dirty="0"/>
              <a:t>3</a:t>
            </a:r>
            <a:r>
              <a:rPr kumimoji="1" lang="zh-TW" altLang="en-US" dirty="0"/>
              <a:t>節</a:t>
            </a:r>
            <a:endParaRPr kumimoji="1" lang="ja-JP" altLang="en-US" dirty="0"/>
          </a:p>
        </p:txBody>
      </p:sp>
      <p:sp>
        <p:nvSpPr>
          <p:cNvPr id="6" name="テキスト プレースホルダー 5">
            <a:extLst>
              <a:ext uri="{FF2B5EF4-FFF2-40B4-BE49-F238E27FC236}">
                <a16:creationId xmlns:a16="http://schemas.microsoft.com/office/drawing/2014/main" id="{D1CA4DC3-EE15-4329-B23E-FBF1B8F5C6CA}"/>
              </a:ext>
            </a:extLst>
          </p:cNvPr>
          <p:cNvSpPr>
            <a:spLocks noGrp="1"/>
          </p:cNvSpPr>
          <p:nvPr>
            <p:ph type="body" sz="quarter" idx="13"/>
          </p:nvPr>
        </p:nvSpPr>
        <p:spPr/>
        <p:txBody>
          <a:bodyPr/>
          <a:lstStyle/>
          <a:p>
            <a:r>
              <a:rPr kumimoji="1" lang="en-US" altLang="ja-JP" dirty="0"/>
              <a:t>p.92</a:t>
            </a:r>
            <a:endParaRPr kumimoji="1" lang="ja-JP" altLang="en-US" dirty="0"/>
          </a:p>
        </p:txBody>
      </p:sp>
      <p:sp>
        <p:nvSpPr>
          <p:cNvPr id="16" name="Google Shape;28;p1">
            <a:extLst>
              <a:ext uri="{FF2B5EF4-FFF2-40B4-BE49-F238E27FC236}">
                <a16:creationId xmlns:a16="http://schemas.microsoft.com/office/drawing/2014/main" id="{82A8C756-5370-4B77-BE22-84E798B01431}"/>
              </a:ext>
            </a:extLst>
          </p:cNvPr>
          <p:cNvSpPr txBox="1"/>
          <p:nvPr/>
        </p:nvSpPr>
        <p:spPr>
          <a:xfrm>
            <a:off x="395288" y="1872000"/>
            <a:ext cx="8353426" cy="433945"/>
          </a:xfrm>
          <a:prstGeom prst="rect">
            <a:avLst/>
          </a:prstGeom>
          <a:noFill/>
          <a:ln>
            <a:noFill/>
          </a:ln>
        </p:spPr>
        <p:txBody>
          <a:bodyPr spcFirstLastPara="1" wrap="square" lIns="0" tIns="0" rIns="0" bIns="45700" anchor="t" anchorCtr="0">
            <a:spAutoFit/>
          </a:bodyPr>
          <a:lstStyle/>
          <a:p>
            <a:pPr marL="228600" marR="0" lvl="0" indent="-228600" algn="just" rtl="0">
              <a:lnSpc>
                <a:spcPct val="90000"/>
              </a:lnSpc>
              <a:spcAft>
                <a:spcPts val="0"/>
              </a:spcAft>
              <a:buClr>
                <a:schemeClr val="accent2"/>
              </a:buClr>
              <a:buSzPts val="2800"/>
              <a:buFont typeface="Noto Sans Symbols"/>
              <a:buChar char="●"/>
            </a:pPr>
            <a:r>
              <a:rPr lang="ja-JP" altLang="en-US" sz="2800" b="0" i="0" u="none" strike="noStrike" cap="none" dirty="0">
                <a:latin typeface="MS Gothic"/>
                <a:ea typeface="MS Gothic"/>
                <a:cs typeface="MS Gothic"/>
                <a:sym typeface="MS Gothic"/>
              </a:rPr>
              <a:t>アートとデザインの違いについて考えてみよう。</a:t>
            </a:r>
          </a:p>
        </p:txBody>
      </p:sp>
      <p:pic>
        <p:nvPicPr>
          <p:cNvPr id="29" name="コンテンツ プレースホルダー 1"/>
          <p:cNvPicPr>
            <a:picLocks noChangeAspect="1"/>
          </p:cNvPicPr>
          <p:nvPr/>
        </p:nvPicPr>
        <p:blipFill rotWithShape="1">
          <a:blip r:embed="rId3"/>
          <a:srcRect l="4891" t="23710" r="75523" b="45845"/>
          <a:stretch/>
        </p:blipFill>
        <p:spPr>
          <a:xfrm>
            <a:off x="3590170" y="4407703"/>
            <a:ext cx="1497332" cy="1577341"/>
          </a:xfrm>
          <a:prstGeom prst="rect">
            <a:avLst/>
          </a:prstGeom>
        </p:spPr>
      </p:pic>
      <p:sp>
        <p:nvSpPr>
          <p:cNvPr id="30" name="コンテンツ プレースホルダー 2"/>
          <p:cNvSpPr txBox="1">
            <a:spLocks/>
          </p:cNvSpPr>
          <p:nvPr/>
        </p:nvSpPr>
        <p:spPr>
          <a:xfrm>
            <a:off x="534057" y="2429481"/>
            <a:ext cx="7886700" cy="1599316"/>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UD デジタル 教科書体 N-B" panose="02020700000000000000" pitchFamily="17" charset="-128"/>
                <a:ea typeface="UD デジタル 教科書体 N-B" panose="02020700000000000000" pitchFamily="17" charset="-128"/>
              </a:rPr>
              <a:t>作り手と受け手が同じ解釈をするものを</a:t>
            </a:r>
            <a:r>
              <a:rPr lang="ja-JP" altLang="en-US" sz="3600" dirty="0">
                <a:solidFill>
                  <a:srgbClr val="FF0000"/>
                </a:solidFill>
                <a:latin typeface="UD デジタル 教科書体 N-B" panose="02020700000000000000" pitchFamily="17" charset="-128"/>
                <a:ea typeface="UD デジタル 教科書体 N-B" panose="02020700000000000000" pitchFamily="17" charset="-128"/>
              </a:rPr>
              <a:t>情報デザイン</a:t>
            </a:r>
            <a:r>
              <a:rPr lang="ja-JP" altLang="en-US" sz="3600" dirty="0">
                <a:latin typeface="UD デジタル 教科書体 N-B" panose="02020700000000000000" pitchFamily="17" charset="-128"/>
                <a:ea typeface="UD デジタル 教科書体 N-B" panose="02020700000000000000" pitchFamily="17" charset="-128"/>
              </a:rPr>
              <a:t>という。</a:t>
            </a:r>
          </a:p>
        </p:txBody>
      </p:sp>
      <p:grpSp>
        <p:nvGrpSpPr>
          <p:cNvPr id="31" name="グループ化 30"/>
          <p:cNvGrpSpPr/>
          <p:nvPr/>
        </p:nvGrpSpPr>
        <p:grpSpPr>
          <a:xfrm>
            <a:off x="1373970" y="4617377"/>
            <a:ext cx="439238" cy="1157993"/>
            <a:chOff x="1332411" y="4092983"/>
            <a:chExt cx="718457" cy="1894115"/>
          </a:xfrm>
          <a:solidFill>
            <a:schemeClr val="accent5"/>
          </a:solidFill>
        </p:grpSpPr>
        <p:sp>
          <p:nvSpPr>
            <p:cNvPr id="32" name="楕円 31"/>
            <p:cNvSpPr/>
            <p:nvPr/>
          </p:nvSpPr>
          <p:spPr>
            <a:xfrm>
              <a:off x="1332411" y="4092983"/>
              <a:ext cx="718457" cy="718457"/>
            </a:xfrm>
            <a:prstGeom prst="ellipse">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33" name="フローチャート: 端子 32"/>
            <p:cNvSpPr/>
            <p:nvPr/>
          </p:nvSpPr>
          <p:spPr>
            <a:xfrm rot="16200000">
              <a:off x="1103810" y="5265375"/>
              <a:ext cx="1175658" cy="267788"/>
            </a:xfrm>
            <a:prstGeom prst="flowChartTerminator">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grpSp>
      <p:sp>
        <p:nvSpPr>
          <p:cNvPr id="34" name="右矢印 33"/>
          <p:cNvSpPr/>
          <p:nvPr/>
        </p:nvSpPr>
        <p:spPr>
          <a:xfrm>
            <a:off x="2027893" y="4994881"/>
            <a:ext cx="1161704" cy="402986"/>
          </a:xfrm>
          <a:prstGeom prst="rightArrow">
            <a:avLst>
              <a:gd name="adj1" fmla="val 30551"/>
              <a:gd name="adj2" fmla="val 50000"/>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grpSp>
        <p:nvGrpSpPr>
          <p:cNvPr id="35" name="グループ化 34"/>
          <p:cNvGrpSpPr/>
          <p:nvPr/>
        </p:nvGrpSpPr>
        <p:grpSpPr>
          <a:xfrm>
            <a:off x="7079151" y="4617377"/>
            <a:ext cx="439238" cy="1157993"/>
            <a:chOff x="1332411" y="4092983"/>
            <a:chExt cx="718457" cy="1894115"/>
          </a:xfrm>
          <a:solidFill>
            <a:srgbClr val="FF0000"/>
          </a:solidFill>
        </p:grpSpPr>
        <p:sp>
          <p:nvSpPr>
            <p:cNvPr id="36" name="楕円 35"/>
            <p:cNvSpPr/>
            <p:nvPr/>
          </p:nvSpPr>
          <p:spPr>
            <a:xfrm>
              <a:off x="1332411" y="4092983"/>
              <a:ext cx="718457" cy="718457"/>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37" name="フローチャート: 端子 36"/>
            <p:cNvSpPr/>
            <p:nvPr/>
          </p:nvSpPr>
          <p:spPr>
            <a:xfrm rot="16200000">
              <a:off x="1103810" y="5265375"/>
              <a:ext cx="1175658" cy="267788"/>
            </a:xfrm>
            <a:prstGeom prst="flowChartTerminator">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grpSp>
      <p:sp>
        <p:nvSpPr>
          <p:cNvPr id="38" name="右矢印 37"/>
          <p:cNvSpPr/>
          <p:nvPr/>
        </p:nvSpPr>
        <p:spPr>
          <a:xfrm rot="10800000">
            <a:off x="5488076" y="4994880"/>
            <a:ext cx="1161704" cy="402986"/>
          </a:xfrm>
          <a:prstGeom prst="rightArrow">
            <a:avLst>
              <a:gd name="adj1" fmla="val 30551"/>
              <a:gd name="adj2" fmla="val 50000"/>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39" name="テキスト ボックス 38"/>
          <p:cNvSpPr txBox="1"/>
          <p:nvPr/>
        </p:nvSpPr>
        <p:spPr>
          <a:xfrm>
            <a:off x="1000907" y="5972235"/>
            <a:ext cx="1223412" cy="507831"/>
          </a:xfrm>
          <a:prstGeom prst="rect">
            <a:avLst/>
          </a:prstGeom>
          <a:noFill/>
        </p:spPr>
        <p:txBody>
          <a:bodyPr wrap="none" rtlCol="0">
            <a:spAutoFit/>
          </a:bodyPr>
          <a:lstStyle/>
          <a:p>
            <a:r>
              <a:rPr kumimoji="1" lang="ja-JP" altLang="en-US" sz="2700" dirty="0">
                <a:latin typeface="UD デジタル 教科書体 N-B" panose="02020700000000000000" pitchFamily="17" charset="-128"/>
                <a:ea typeface="UD デジタル 教科書体 N-B" panose="02020700000000000000" pitchFamily="17" charset="-128"/>
              </a:rPr>
              <a:t>作り</a:t>
            </a:r>
            <a:r>
              <a:rPr lang="ja-JP" altLang="en-US" sz="2700" dirty="0">
                <a:latin typeface="UD デジタル 教科書体 N-B" panose="02020700000000000000" pitchFamily="17" charset="-128"/>
                <a:ea typeface="UD デジタル 教科書体 N-B" panose="02020700000000000000" pitchFamily="17" charset="-128"/>
              </a:rPr>
              <a:t>手</a:t>
            </a:r>
            <a:endParaRPr kumimoji="1" lang="ja-JP" altLang="en-US" sz="2700" dirty="0">
              <a:latin typeface="UD デジタル 教科書体 N-B" panose="02020700000000000000" pitchFamily="17" charset="-128"/>
              <a:ea typeface="UD デジタル 教科書体 N-B" panose="02020700000000000000" pitchFamily="17" charset="-128"/>
            </a:endParaRPr>
          </a:p>
        </p:txBody>
      </p:sp>
      <p:sp>
        <p:nvSpPr>
          <p:cNvPr id="40" name="テキスト ボックス 39"/>
          <p:cNvSpPr txBox="1"/>
          <p:nvPr/>
        </p:nvSpPr>
        <p:spPr>
          <a:xfrm>
            <a:off x="6710147" y="5985044"/>
            <a:ext cx="1223412" cy="507831"/>
          </a:xfrm>
          <a:prstGeom prst="rect">
            <a:avLst/>
          </a:prstGeom>
          <a:noFill/>
        </p:spPr>
        <p:txBody>
          <a:bodyPr wrap="none" rtlCol="0">
            <a:spAutoFit/>
          </a:bodyPr>
          <a:lstStyle/>
          <a:p>
            <a:r>
              <a:rPr lang="ja-JP" altLang="en-US" sz="2700" dirty="0">
                <a:latin typeface="UD デジタル 教科書体 N-B" panose="02020700000000000000" pitchFamily="17" charset="-128"/>
                <a:ea typeface="UD デジタル 教科書体 N-B" panose="02020700000000000000" pitchFamily="17" charset="-128"/>
              </a:rPr>
              <a:t>受け手</a:t>
            </a:r>
            <a:endParaRPr kumimoji="1" lang="ja-JP" altLang="en-US" sz="2700" dirty="0">
              <a:latin typeface="UD デジタル 教科書体 N-B" panose="02020700000000000000" pitchFamily="17" charset="-128"/>
              <a:ea typeface="UD デジタル 教科書体 N-B" panose="02020700000000000000" pitchFamily="17" charset="-128"/>
            </a:endParaRPr>
          </a:p>
        </p:txBody>
      </p:sp>
      <p:sp>
        <p:nvSpPr>
          <p:cNvPr id="41" name="円形吹き出し 40"/>
          <p:cNvSpPr/>
          <p:nvPr/>
        </p:nvSpPr>
        <p:spPr>
          <a:xfrm>
            <a:off x="2190226" y="4155384"/>
            <a:ext cx="1399944" cy="713720"/>
          </a:xfrm>
          <a:prstGeom prst="wedgeEllipseCallout">
            <a:avLst>
              <a:gd name="adj1" fmla="val -70676"/>
              <a:gd name="adj2" fmla="val 38222"/>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ysClr val="windowText" lastClr="000000"/>
                </a:solidFill>
                <a:latin typeface="UD デジタル 教科書体 N-B" panose="02020700000000000000" pitchFamily="17" charset="-128"/>
                <a:ea typeface="UD デジタル 教科書体 N-B" panose="02020700000000000000" pitchFamily="17" charset="-128"/>
              </a:rPr>
              <a:t>非常口</a:t>
            </a:r>
          </a:p>
        </p:txBody>
      </p:sp>
      <p:sp>
        <p:nvSpPr>
          <p:cNvPr id="42" name="円形吹き出し 41"/>
          <p:cNvSpPr/>
          <p:nvPr/>
        </p:nvSpPr>
        <p:spPr>
          <a:xfrm>
            <a:off x="5267170" y="4152333"/>
            <a:ext cx="1382610" cy="713720"/>
          </a:xfrm>
          <a:prstGeom prst="wedgeEllipseCallout">
            <a:avLst>
              <a:gd name="adj1" fmla="val 76251"/>
              <a:gd name="adj2" fmla="val 46458"/>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ysClr val="windowText" lastClr="000000"/>
                </a:solidFill>
                <a:latin typeface="UD デジタル 教科書体 N-B" panose="02020700000000000000" pitchFamily="17" charset="-128"/>
                <a:ea typeface="UD デジタル 教科書体 N-B" panose="02020700000000000000" pitchFamily="17" charset="-128"/>
              </a:rPr>
              <a:t>非常口</a:t>
            </a:r>
          </a:p>
        </p:txBody>
      </p:sp>
      <p:sp>
        <p:nvSpPr>
          <p:cNvPr id="43" name="テキスト ボックス 42"/>
          <p:cNvSpPr txBox="1"/>
          <p:nvPr/>
        </p:nvSpPr>
        <p:spPr>
          <a:xfrm>
            <a:off x="3230840" y="5972234"/>
            <a:ext cx="2262158" cy="507831"/>
          </a:xfrm>
          <a:prstGeom prst="rect">
            <a:avLst/>
          </a:prstGeom>
          <a:noFill/>
        </p:spPr>
        <p:txBody>
          <a:bodyPr wrap="none" rtlCol="0">
            <a:spAutoFit/>
          </a:bodyPr>
          <a:lstStyle/>
          <a:p>
            <a:r>
              <a:rPr lang="ja-JP" altLang="en-US" sz="2700" dirty="0">
                <a:latin typeface="UD デジタル 教科書体 N-B" panose="02020700000000000000" pitchFamily="17" charset="-128"/>
                <a:ea typeface="UD デジタル 教科書体 N-B" panose="02020700000000000000" pitchFamily="17" charset="-128"/>
              </a:rPr>
              <a:t>情報デザイン</a:t>
            </a:r>
            <a:endParaRPr kumimoji="1" lang="ja-JP" altLang="en-US" sz="2700"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910437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43F211-E076-44AF-854D-E73714830D34}"/>
              </a:ext>
            </a:extLst>
          </p:cNvPr>
          <p:cNvSpPr>
            <a:spLocks noGrp="1"/>
          </p:cNvSpPr>
          <p:nvPr>
            <p:ph type="title"/>
          </p:nvPr>
        </p:nvSpPr>
        <p:spPr/>
        <p:txBody>
          <a:bodyPr/>
          <a:lstStyle/>
          <a:p>
            <a:r>
              <a:rPr kumimoji="1" lang="en-US" altLang="ja-JP" dirty="0"/>
              <a:t>1.</a:t>
            </a:r>
            <a:r>
              <a:rPr kumimoji="1" lang="ja-JP" altLang="en-US" dirty="0"/>
              <a:t>情報デザインとは</a:t>
            </a:r>
          </a:p>
        </p:txBody>
      </p:sp>
      <p:sp>
        <p:nvSpPr>
          <p:cNvPr id="3" name="スライド番号プレースホルダー 2">
            <a:extLst>
              <a:ext uri="{FF2B5EF4-FFF2-40B4-BE49-F238E27FC236}">
                <a16:creationId xmlns:a16="http://schemas.microsoft.com/office/drawing/2014/main" id="{598BB2C9-9C07-46D5-B4BE-85A4A25E438A}"/>
              </a:ext>
            </a:extLst>
          </p:cNvPr>
          <p:cNvSpPr>
            <a:spLocks noGrp="1"/>
          </p:cNvSpPr>
          <p:nvPr>
            <p:ph type="sldNum" sz="quarter" idx="10"/>
          </p:nvPr>
        </p:nvSpPr>
        <p:spPr/>
        <p:txBody>
          <a:bodyPr/>
          <a:lstStyle/>
          <a:p>
            <a:fld id="{6377744E-7BAD-45ED-8AC8-4CEF49569F4D}" type="slidenum">
              <a:rPr kumimoji="1" lang="ja-JP" altLang="en-US" smtClean="0"/>
              <a:pPr/>
              <a:t>6</a:t>
            </a:fld>
            <a:endParaRPr kumimoji="1" lang="ja-JP" altLang="en-US" dirty="0"/>
          </a:p>
        </p:txBody>
      </p:sp>
      <p:sp>
        <p:nvSpPr>
          <p:cNvPr id="4" name="テキスト プレースホルダー 3">
            <a:extLst>
              <a:ext uri="{FF2B5EF4-FFF2-40B4-BE49-F238E27FC236}">
                <a16:creationId xmlns:a16="http://schemas.microsoft.com/office/drawing/2014/main" id="{2BF451CE-0A67-4DB0-911F-DD0B30633D91}"/>
              </a:ext>
            </a:extLst>
          </p:cNvPr>
          <p:cNvSpPr>
            <a:spLocks noGrp="1"/>
          </p:cNvSpPr>
          <p:nvPr>
            <p:ph type="body" sz="quarter" idx="11"/>
          </p:nvPr>
        </p:nvSpPr>
        <p:spPr>
          <a:xfrm>
            <a:off x="395287" y="1211263"/>
            <a:ext cx="6444000" cy="424732"/>
          </a:xfrm>
        </p:spPr>
        <p:txBody>
          <a:bodyPr/>
          <a:lstStyle/>
          <a:p>
            <a:r>
              <a:rPr kumimoji="1" lang="en-US" altLang="ja-JP" dirty="0"/>
              <a:t>1.</a:t>
            </a:r>
            <a:r>
              <a:rPr kumimoji="1" lang="ja-JP" altLang="en-US" dirty="0"/>
              <a:t>情報デザインとは</a:t>
            </a:r>
          </a:p>
        </p:txBody>
      </p:sp>
      <p:sp>
        <p:nvSpPr>
          <p:cNvPr id="5" name="テキスト プレースホルダー 4">
            <a:extLst>
              <a:ext uri="{FF2B5EF4-FFF2-40B4-BE49-F238E27FC236}">
                <a16:creationId xmlns:a16="http://schemas.microsoft.com/office/drawing/2014/main" id="{EDA8F8F6-A994-4762-BB01-D8C9F2FA6E5A}"/>
              </a:ext>
            </a:extLst>
          </p:cNvPr>
          <p:cNvSpPr>
            <a:spLocks noGrp="1"/>
          </p:cNvSpPr>
          <p:nvPr>
            <p:ph type="body" sz="quarter" idx="12"/>
          </p:nvPr>
        </p:nvSpPr>
        <p:spPr/>
        <p:txBody>
          <a:bodyPr/>
          <a:lstStyle/>
          <a:p>
            <a:r>
              <a:rPr kumimoji="1" lang="zh-TW" altLang="en-US" dirty="0"/>
              <a:t>第</a:t>
            </a:r>
            <a:r>
              <a:rPr lang="en-US" altLang="zh-TW" dirty="0"/>
              <a:t>2</a:t>
            </a:r>
            <a:r>
              <a:rPr kumimoji="1" lang="zh-TW" altLang="en-US" dirty="0"/>
              <a:t>章第</a:t>
            </a:r>
            <a:r>
              <a:rPr lang="en-US" altLang="zh-TW" dirty="0"/>
              <a:t>3</a:t>
            </a:r>
            <a:r>
              <a:rPr kumimoji="1" lang="zh-TW" altLang="en-US" dirty="0"/>
              <a:t>節</a:t>
            </a:r>
            <a:endParaRPr kumimoji="1" lang="ja-JP" altLang="en-US" dirty="0"/>
          </a:p>
        </p:txBody>
      </p:sp>
      <p:sp>
        <p:nvSpPr>
          <p:cNvPr id="6" name="テキスト プレースホルダー 5">
            <a:extLst>
              <a:ext uri="{FF2B5EF4-FFF2-40B4-BE49-F238E27FC236}">
                <a16:creationId xmlns:a16="http://schemas.microsoft.com/office/drawing/2014/main" id="{D1CA4DC3-EE15-4329-B23E-FBF1B8F5C6CA}"/>
              </a:ext>
            </a:extLst>
          </p:cNvPr>
          <p:cNvSpPr>
            <a:spLocks noGrp="1"/>
          </p:cNvSpPr>
          <p:nvPr>
            <p:ph type="body" sz="quarter" idx="13"/>
          </p:nvPr>
        </p:nvSpPr>
        <p:spPr/>
        <p:txBody>
          <a:bodyPr/>
          <a:lstStyle/>
          <a:p>
            <a:r>
              <a:rPr kumimoji="1" lang="en-US" altLang="ja-JP" dirty="0"/>
              <a:t>p.92</a:t>
            </a:r>
            <a:endParaRPr kumimoji="1" lang="ja-JP" altLang="en-US" dirty="0"/>
          </a:p>
        </p:txBody>
      </p:sp>
      <p:sp>
        <p:nvSpPr>
          <p:cNvPr id="16" name="Google Shape;28;p1">
            <a:extLst>
              <a:ext uri="{FF2B5EF4-FFF2-40B4-BE49-F238E27FC236}">
                <a16:creationId xmlns:a16="http://schemas.microsoft.com/office/drawing/2014/main" id="{82A8C756-5370-4B77-BE22-84E798B01431}"/>
              </a:ext>
            </a:extLst>
          </p:cNvPr>
          <p:cNvSpPr txBox="1"/>
          <p:nvPr/>
        </p:nvSpPr>
        <p:spPr>
          <a:xfrm>
            <a:off x="395288" y="1872000"/>
            <a:ext cx="8353426" cy="1355223"/>
          </a:xfrm>
          <a:prstGeom prst="rect">
            <a:avLst/>
          </a:prstGeom>
          <a:noFill/>
          <a:ln>
            <a:noFill/>
          </a:ln>
        </p:spPr>
        <p:txBody>
          <a:bodyPr spcFirstLastPara="1" wrap="square" lIns="0" tIns="0" rIns="0" bIns="45700" anchor="t" anchorCtr="0">
            <a:spAutoFit/>
          </a:bodyPr>
          <a:lstStyle/>
          <a:p>
            <a:pPr marL="228600" marR="0" lvl="0" indent="-228600" algn="just" rtl="0">
              <a:lnSpc>
                <a:spcPct val="90000"/>
              </a:lnSpc>
              <a:spcAft>
                <a:spcPts val="0"/>
              </a:spcAft>
              <a:buClr>
                <a:schemeClr val="accent2"/>
              </a:buClr>
              <a:buSzPts val="2800"/>
              <a:buFont typeface="Noto Sans Symbols"/>
              <a:buChar char="●"/>
            </a:pPr>
            <a:r>
              <a:rPr lang="ja-JP" altLang="en-US" sz="2800" b="0" i="0" u="none" strike="noStrike" cap="none" dirty="0" smtClean="0">
                <a:solidFill>
                  <a:schemeClr val="accent2"/>
                </a:solidFill>
                <a:latin typeface="MS Gothic"/>
                <a:ea typeface="MS Gothic"/>
                <a:cs typeface="MS Gothic"/>
                <a:sym typeface="MS Gothic"/>
              </a:rPr>
              <a:t>情報デザイン</a:t>
            </a:r>
          </a:p>
          <a:p>
            <a:pPr marL="228600" marR="0" lvl="0" rtl="0">
              <a:lnSpc>
                <a:spcPct val="90000"/>
              </a:lnSpc>
              <a:spcBef>
                <a:spcPts val="1000"/>
              </a:spcBef>
              <a:spcAft>
                <a:spcPts val="0"/>
              </a:spcAft>
              <a:buClr>
                <a:schemeClr val="accent2"/>
              </a:buClr>
              <a:buSzPts val="2800"/>
            </a:pPr>
            <a:r>
              <a:rPr lang="ja-JP" altLang="en-US" sz="2400" b="0" i="0" u="none" strike="noStrike" cap="none" dirty="0" smtClean="0">
                <a:latin typeface="UD デジタル 教科書体 N-B" panose="02020700000000000000" pitchFamily="17" charset="-128"/>
                <a:ea typeface="UD デジタル 教科書体 N-B" panose="02020700000000000000" pitchFamily="17" charset="-128"/>
                <a:cs typeface="MS Gothic"/>
                <a:sym typeface="MS Gothic"/>
              </a:rPr>
              <a:t>デザインで問題を解決する表現方法や技術のこと。</a:t>
            </a:r>
            <a:endParaRPr lang="en-US" altLang="ja-JP" sz="2400" b="0" i="0" u="none" strike="noStrike" cap="none" dirty="0" smtClean="0">
              <a:latin typeface="UD デジタル 教科書体 N-B" panose="02020700000000000000" pitchFamily="17" charset="-128"/>
              <a:ea typeface="UD デジタル 教科書体 N-B" panose="02020700000000000000" pitchFamily="17" charset="-128"/>
              <a:cs typeface="MS Gothic"/>
              <a:sym typeface="MS Gothic"/>
            </a:endParaRPr>
          </a:p>
          <a:p>
            <a:pPr marL="228600" marR="0" lvl="0" rtl="0">
              <a:lnSpc>
                <a:spcPct val="90000"/>
              </a:lnSpc>
              <a:spcBef>
                <a:spcPts val="1000"/>
              </a:spcBef>
              <a:spcAft>
                <a:spcPts val="0"/>
              </a:spcAft>
              <a:buClr>
                <a:schemeClr val="accent2"/>
              </a:buClr>
              <a:buSzPts val="2800"/>
            </a:pPr>
            <a:r>
              <a:rPr lang="ja-JP" altLang="en-US" sz="2400" dirty="0" smtClean="0">
                <a:latin typeface="UD デジタル 教科書体 N-B" panose="02020700000000000000" pitchFamily="17" charset="-128"/>
                <a:ea typeface="UD デジタル 教科書体 N-B" panose="02020700000000000000" pitchFamily="17" charset="-128"/>
                <a:cs typeface="MS Gothic"/>
                <a:sym typeface="MS Gothic"/>
              </a:rPr>
              <a:t>→</a:t>
            </a:r>
            <a:r>
              <a:rPr lang="ja-JP" altLang="en-US" sz="2400" dirty="0" smtClean="0">
                <a:solidFill>
                  <a:srgbClr val="FF0000"/>
                </a:solidFill>
                <a:latin typeface="UD デジタル 教科書体 N-B" panose="02020700000000000000" pitchFamily="17" charset="-128"/>
                <a:ea typeface="UD デジタル 教科書体 N-B" panose="02020700000000000000" pitchFamily="17" charset="-128"/>
                <a:cs typeface="MS Gothic"/>
                <a:sym typeface="MS Gothic"/>
              </a:rPr>
              <a:t>抽象化・可視化・構造化</a:t>
            </a:r>
            <a:endParaRPr lang="ja-JP" altLang="en-US" sz="2400" b="0" i="0" u="none" strike="noStrike" cap="none" dirty="0">
              <a:solidFill>
                <a:srgbClr val="FF0000"/>
              </a:solidFill>
              <a:latin typeface="UD デジタル 教科書体 N-B" panose="02020700000000000000" pitchFamily="17" charset="-128"/>
              <a:ea typeface="UD デジタル 教科書体 N-B" panose="02020700000000000000" pitchFamily="17" charset="-128"/>
              <a:cs typeface="MS Gothic"/>
              <a:sym typeface="MS Gothic"/>
            </a:endParaRPr>
          </a:p>
        </p:txBody>
      </p:sp>
      <p:pic>
        <p:nvPicPr>
          <p:cNvPr id="9" name="図 8">
            <a:extLst>
              <a:ext uri="{FF2B5EF4-FFF2-40B4-BE49-F238E27FC236}">
                <a16:creationId xmlns:a16="http://schemas.microsoft.com/office/drawing/2014/main" id="{EA7D25F0-2A39-4296-94A2-FE12913C17D5}"/>
              </a:ext>
            </a:extLst>
          </p:cNvPr>
          <p:cNvPicPr>
            <a:picLocks noChangeAspect="1"/>
          </p:cNvPicPr>
          <p:nvPr/>
        </p:nvPicPr>
        <p:blipFill>
          <a:blip r:embed="rId3"/>
          <a:stretch>
            <a:fillRect/>
          </a:stretch>
        </p:blipFill>
        <p:spPr>
          <a:xfrm>
            <a:off x="2813367" y="3276062"/>
            <a:ext cx="3682684" cy="3477164"/>
          </a:xfrm>
          <a:prstGeom prst="rect">
            <a:avLst/>
          </a:prstGeom>
        </p:spPr>
      </p:pic>
    </p:spTree>
    <p:extLst>
      <p:ext uri="{BB962C8B-B14F-4D97-AF65-F5344CB8AC3E}">
        <p14:creationId xmlns:p14="http://schemas.microsoft.com/office/powerpoint/2010/main" val="2090216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43F211-E076-44AF-854D-E73714830D34}"/>
              </a:ext>
            </a:extLst>
          </p:cNvPr>
          <p:cNvSpPr>
            <a:spLocks noGrp="1"/>
          </p:cNvSpPr>
          <p:nvPr>
            <p:ph type="title"/>
          </p:nvPr>
        </p:nvSpPr>
        <p:spPr/>
        <p:txBody>
          <a:bodyPr/>
          <a:lstStyle/>
          <a:p>
            <a:r>
              <a:rPr kumimoji="1" lang="en-US" altLang="ja-JP" dirty="0"/>
              <a:t>1.</a:t>
            </a:r>
            <a:r>
              <a:rPr kumimoji="1" lang="ja-JP" altLang="en-US" dirty="0"/>
              <a:t>情報デザインとは</a:t>
            </a:r>
          </a:p>
        </p:txBody>
      </p:sp>
      <p:sp>
        <p:nvSpPr>
          <p:cNvPr id="3" name="スライド番号プレースホルダー 2">
            <a:extLst>
              <a:ext uri="{FF2B5EF4-FFF2-40B4-BE49-F238E27FC236}">
                <a16:creationId xmlns:a16="http://schemas.microsoft.com/office/drawing/2014/main" id="{598BB2C9-9C07-46D5-B4BE-85A4A25E438A}"/>
              </a:ext>
            </a:extLst>
          </p:cNvPr>
          <p:cNvSpPr>
            <a:spLocks noGrp="1"/>
          </p:cNvSpPr>
          <p:nvPr>
            <p:ph type="sldNum" sz="quarter" idx="10"/>
          </p:nvPr>
        </p:nvSpPr>
        <p:spPr/>
        <p:txBody>
          <a:bodyPr/>
          <a:lstStyle/>
          <a:p>
            <a:fld id="{6377744E-7BAD-45ED-8AC8-4CEF49569F4D}" type="slidenum">
              <a:rPr kumimoji="1" lang="ja-JP" altLang="en-US" smtClean="0"/>
              <a:pPr/>
              <a:t>7</a:t>
            </a:fld>
            <a:endParaRPr kumimoji="1" lang="ja-JP" altLang="en-US" dirty="0"/>
          </a:p>
        </p:txBody>
      </p:sp>
      <p:sp>
        <p:nvSpPr>
          <p:cNvPr id="4" name="テキスト プレースホルダー 3">
            <a:extLst>
              <a:ext uri="{FF2B5EF4-FFF2-40B4-BE49-F238E27FC236}">
                <a16:creationId xmlns:a16="http://schemas.microsoft.com/office/drawing/2014/main" id="{2BF451CE-0A67-4DB0-911F-DD0B30633D91}"/>
              </a:ext>
            </a:extLst>
          </p:cNvPr>
          <p:cNvSpPr>
            <a:spLocks noGrp="1"/>
          </p:cNvSpPr>
          <p:nvPr>
            <p:ph type="body" sz="quarter" idx="11"/>
          </p:nvPr>
        </p:nvSpPr>
        <p:spPr>
          <a:xfrm>
            <a:off x="395287" y="1211263"/>
            <a:ext cx="6444000" cy="424732"/>
          </a:xfrm>
        </p:spPr>
        <p:txBody>
          <a:bodyPr/>
          <a:lstStyle/>
          <a:p>
            <a:r>
              <a:rPr kumimoji="1" lang="en-US" altLang="ja-JP" dirty="0"/>
              <a:t>2.</a:t>
            </a:r>
            <a:r>
              <a:rPr kumimoji="1" lang="ja-JP" altLang="en-US" dirty="0"/>
              <a:t>情報デザインで使われる手法</a:t>
            </a:r>
          </a:p>
        </p:txBody>
      </p:sp>
      <p:sp>
        <p:nvSpPr>
          <p:cNvPr id="5" name="テキスト プレースホルダー 4">
            <a:extLst>
              <a:ext uri="{FF2B5EF4-FFF2-40B4-BE49-F238E27FC236}">
                <a16:creationId xmlns:a16="http://schemas.microsoft.com/office/drawing/2014/main" id="{EDA8F8F6-A994-4762-BB01-D8C9F2FA6E5A}"/>
              </a:ext>
            </a:extLst>
          </p:cNvPr>
          <p:cNvSpPr>
            <a:spLocks noGrp="1"/>
          </p:cNvSpPr>
          <p:nvPr>
            <p:ph type="body" sz="quarter" idx="12"/>
          </p:nvPr>
        </p:nvSpPr>
        <p:spPr/>
        <p:txBody>
          <a:bodyPr/>
          <a:lstStyle/>
          <a:p>
            <a:r>
              <a:rPr kumimoji="1" lang="zh-TW" altLang="en-US" dirty="0"/>
              <a:t>第</a:t>
            </a:r>
            <a:r>
              <a:rPr lang="en-US" altLang="zh-TW" dirty="0"/>
              <a:t>2</a:t>
            </a:r>
            <a:r>
              <a:rPr kumimoji="1" lang="zh-TW" altLang="en-US" dirty="0"/>
              <a:t>章第</a:t>
            </a:r>
            <a:r>
              <a:rPr lang="en-US" altLang="zh-TW" dirty="0"/>
              <a:t>3</a:t>
            </a:r>
            <a:r>
              <a:rPr kumimoji="1" lang="zh-TW" altLang="en-US" dirty="0"/>
              <a:t>節</a:t>
            </a:r>
            <a:endParaRPr kumimoji="1" lang="ja-JP" altLang="en-US" dirty="0"/>
          </a:p>
        </p:txBody>
      </p:sp>
      <p:sp>
        <p:nvSpPr>
          <p:cNvPr id="6" name="テキスト プレースホルダー 5">
            <a:extLst>
              <a:ext uri="{FF2B5EF4-FFF2-40B4-BE49-F238E27FC236}">
                <a16:creationId xmlns:a16="http://schemas.microsoft.com/office/drawing/2014/main" id="{D1CA4DC3-EE15-4329-B23E-FBF1B8F5C6CA}"/>
              </a:ext>
            </a:extLst>
          </p:cNvPr>
          <p:cNvSpPr>
            <a:spLocks noGrp="1"/>
          </p:cNvSpPr>
          <p:nvPr>
            <p:ph type="body" sz="quarter" idx="13"/>
          </p:nvPr>
        </p:nvSpPr>
        <p:spPr/>
        <p:txBody>
          <a:bodyPr/>
          <a:lstStyle/>
          <a:p>
            <a:r>
              <a:rPr kumimoji="1" lang="en-US" altLang="ja-JP" dirty="0"/>
              <a:t>p.93</a:t>
            </a:r>
            <a:endParaRPr kumimoji="1" lang="ja-JP" altLang="en-US" dirty="0"/>
          </a:p>
        </p:txBody>
      </p:sp>
      <p:sp>
        <p:nvSpPr>
          <p:cNvPr id="16" name="Google Shape;28;p1">
            <a:extLst>
              <a:ext uri="{FF2B5EF4-FFF2-40B4-BE49-F238E27FC236}">
                <a16:creationId xmlns:a16="http://schemas.microsoft.com/office/drawing/2014/main" id="{82A8C756-5370-4B77-BE22-84E798B01431}"/>
              </a:ext>
            </a:extLst>
          </p:cNvPr>
          <p:cNvSpPr txBox="1"/>
          <p:nvPr/>
        </p:nvSpPr>
        <p:spPr>
          <a:xfrm>
            <a:off x="395288" y="1872000"/>
            <a:ext cx="8353426" cy="894584"/>
          </a:xfrm>
          <a:prstGeom prst="rect">
            <a:avLst/>
          </a:prstGeom>
          <a:noFill/>
          <a:ln>
            <a:noFill/>
          </a:ln>
        </p:spPr>
        <p:txBody>
          <a:bodyPr spcFirstLastPara="1" wrap="square" lIns="0" tIns="0" rIns="0" bIns="45700" anchor="t" anchorCtr="0">
            <a:spAutoFit/>
          </a:bodyPr>
          <a:lstStyle/>
          <a:p>
            <a:pPr marL="228600" marR="0" lvl="0" indent="-228600" algn="just" rtl="0">
              <a:lnSpc>
                <a:spcPct val="90000"/>
              </a:lnSpc>
              <a:spcAft>
                <a:spcPts val="0"/>
              </a:spcAft>
              <a:buClr>
                <a:schemeClr val="accent2"/>
              </a:buClr>
              <a:buSzPts val="2800"/>
              <a:buFont typeface="Noto Sans Symbols"/>
              <a:buChar char="●"/>
            </a:pPr>
            <a:r>
              <a:rPr lang="ja-JP" altLang="en-US" sz="2800" b="0" i="0" u="none" strike="noStrike" cap="none" dirty="0">
                <a:solidFill>
                  <a:schemeClr val="accent2"/>
                </a:solidFill>
                <a:latin typeface="MS Gothic"/>
                <a:ea typeface="MS Gothic"/>
                <a:cs typeface="MS Gothic"/>
                <a:sym typeface="MS Gothic"/>
              </a:rPr>
              <a:t>抽象化</a:t>
            </a:r>
          </a:p>
          <a:p>
            <a:pPr marL="228600" marR="0" lvl="0" rtl="0">
              <a:lnSpc>
                <a:spcPct val="90000"/>
              </a:lnSpc>
              <a:spcBef>
                <a:spcPts val="1000"/>
              </a:spcBef>
              <a:spcAft>
                <a:spcPts val="0"/>
              </a:spcAft>
              <a:buClr>
                <a:schemeClr val="accent2"/>
              </a:buClr>
              <a:buSzPts val="2800"/>
            </a:pPr>
            <a:r>
              <a:rPr lang="ja-JP" altLang="en-US" sz="2400" b="0" i="0" u="none" strike="noStrike" cap="none" dirty="0">
                <a:latin typeface="MS Gothic"/>
                <a:ea typeface="MS Gothic"/>
                <a:cs typeface="MS Gothic"/>
                <a:sym typeface="MS Gothic"/>
              </a:rPr>
              <a:t>本質的な点だけをシンプルに表現すること。</a:t>
            </a:r>
          </a:p>
        </p:txBody>
      </p:sp>
      <p:pic>
        <p:nvPicPr>
          <p:cNvPr id="9" name="図 8">
            <a:extLst>
              <a:ext uri="{FF2B5EF4-FFF2-40B4-BE49-F238E27FC236}">
                <a16:creationId xmlns:a16="http://schemas.microsoft.com/office/drawing/2014/main" id="{B41D068A-65D4-435C-AE0D-F00E27632BAB}"/>
              </a:ext>
            </a:extLst>
          </p:cNvPr>
          <p:cNvPicPr>
            <a:picLocks noChangeAspect="1"/>
          </p:cNvPicPr>
          <p:nvPr/>
        </p:nvPicPr>
        <p:blipFill>
          <a:blip r:embed="rId3"/>
          <a:stretch>
            <a:fillRect/>
          </a:stretch>
        </p:blipFill>
        <p:spPr>
          <a:xfrm>
            <a:off x="765110" y="3259330"/>
            <a:ext cx="7081935" cy="2387407"/>
          </a:xfrm>
          <a:prstGeom prst="rect">
            <a:avLst/>
          </a:prstGeom>
        </p:spPr>
      </p:pic>
    </p:spTree>
    <p:extLst>
      <p:ext uri="{BB962C8B-B14F-4D97-AF65-F5344CB8AC3E}">
        <p14:creationId xmlns:p14="http://schemas.microsoft.com/office/powerpoint/2010/main" val="504801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43F211-E076-44AF-854D-E73714830D34}"/>
              </a:ext>
            </a:extLst>
          </p:cNvPr>
          <p:cNvSpPr>
            <a:spLocks noGrp="1"/>
          </p:cNvSpPr>
          <p:nvPr>
            <p:ph type="title"/>
          </p:nvPr>
        </p:nvSpPr>
        <p:spPr/>
        <p:txBody>
          <a:bodyPr/>
          <a:lstStyle/>
          <a:p>
            <a:r>
              <a:rPr kumimoji="1" lang="en-US" altLang="ja-JP" dirty="0"/>
              <a:t>1.</a:t>
            </a:r>
            <a:r>
              <a:rPr kumimoji="1" lang="ja-JP" altLang="en-US" dirty="0"/>
              <a:t>情報デザインとは</a:t>
            </a:r>
          </a:p>
        </p:txBody>
      </p:sp>
      <p:sp>
        <p:nvSpPr>
          <p:cNvPr id="3" name="スライド番号プレースホルダー 2">
            <a:extLst>
              <a:ext uri="{FF2B5EF4-FFF2-40B4-BE49-F238E27FC236}">
                <a16:creationId xmlns:a16="http://schemas.microsoft.com/office/drawing/2014/main" id="{598BB2C9-9C07-46D5-B4BE-85A4A25E438A}"/>
              </a:ext>
            </a:extLst>
          </p:cNvPr>
          <p:cNvSpPr>
            <a:spLocks noGrp="1"/>
          </p:cNvSpPr>
          <p:nvPr>
            <p:ph type="sldNum" sz="quarter" idx="10"/>
          </p:nvPr>
        </p:nvSpPr>
        <p:spPr/>
        <p:txBody>
          <a:bodyPr/>
          <a:lstStyle/>
          <a:p>
            <a:fld id="{6377744E-7BAD-45ED-8AC8-4CEF49569F4D}" type="slidenum">
              <a:rPr kumimoji="1" lang="ja-JP" altLang="en-US" smtClean="0"/>
              <a:pPr/>
              <a:t>8</a:t>
            </a:fld>
            <a:endParaRPr kumimoji="1" lang="ja-JP" altLang="en-US" dirty="0"/>
          </a:p>
        </p:txBody>
      </p:sp>
      <p:sp>
        <p:nvSpPr>
          <p:cNvPr id="4" name="テキスト プレースホルダー 3">
            <a:extLst>
              <a:ext uri="{FF2B5EF4-FFF2-40B4-BE49-F238E27FC236}">
                <a16:creationId xmlns:a16="http://schemas.microsoft.com/office/drawing/2014/main" id="{2BF451CE-0A67-4DB0-911F-DD0B30633D91}"/>
              </a:ext>
            </a:extLst>
          </p:cNvPr>
          <p:cNvSpPr>
            <a:spLocks noGrp="1"/>
          </p:cNvSpPr>
          <p:nvPr>
            <p:ph type="body" sz="quarter" idx="11"/>
          </p:nvPr>
        </p:nvSpPr>
        <p:spPr>
          <a:xfrm>
            <a:off x="395287" y="1211263"/>
            <a:ext cx="6444000" cy="424732"/>
          </a:xfrm>
        </p:spPr>
        <p:txBody>
          <a:bodyPr/>
          <a:lstStyle/>
          <a:p>
            <a:r>
              <a:rPr kumimoji="1" lang="en-US" altLang="ja-JP" dirty="0"/>
              <a:t>2.</a:t>
            </a:r>
            <a:r>
              <a:rPr kumimoji="1" lang="ja-JP" altLang="en-US" dirty="0"/>
              <a:t>情報デザインで使われる手法</a:t>
            </a:r>
          </a:p>
        </p:txBody>
      </p:sp>
      <p:sp>
        <p:nvSpPr>
          <p:cNvPr id="5" name="テキスト プレースホルダー 4">
            <a:extLst>
              <a:ext uri="{FF2B5EF4-FFF2-40B4-BE49-F238E27FC236}">
                <a16:creationId xmlns:a16="http://schemas.microsoft.com/office/drawing/2014/main" id="{EDA8F8F6-A994-4762-BB01-D8C9F2FA6E5A}"/>
              </a:ext>
            </a:extLst>
          </p:cNvPr>
          <p:cNvSpPr>
            <a:spLocks noGrp="1"/>
          </p:cNvSpPr>
          <p:nvPr>
            <p:ph type="body" sz="quarter" idx="12"/>
          </p:nvPr>
        </p:nvSpPr>
        <p:spPr/>
        <p:txBody>
          <a:bodyPr/>
          <a:lstStyle/>
          <a:p>
            <a:r>
              <a:rPr kumimoji="1" lang="zh-TW" altLang="en-US" dirty="0"/>
              <a:t>第</a:t>
            </a:r>
            <a:r>
              <a:rPr lang="en-US" altLang="zh-TW" dirty="0"/>
              <a:t>2</a:t>
            </a:r>
            <a:r>
              <a:rPr kumimoji="1" lang="zh-TW" altLang="en-US" dirty="0"/>
              <a:t>章第</a:t>
            </a:r>
            <a:r>
              <a:rPr lang="en-US" altLang="zh-TW" dirty="0"/>
              <a:t>3</a:t>
            </a:r>
            <a:r>
              <a:rPr kumimoji="1" lang="zh-TW" altLang="en-US" dirty="0"/>
              <a:t>節</a:t>
            </a:r>
            <a:endParaRPr kumimoji="1" lang="ja-JP" altLang="en-US" dirty="0"/>
          </a:p>
        </p:txBody>
      </p:sp>
      <p:sp>
        <p:nvSpPr>
          <p:cNvPr id="6" name="テキスト プレースホルダー 5">
            <a:extLst>
              <a:ext uri="{FF2B5EF4-FFF2-40B4-BE49-F238E27FC236}">
                <a16:creationId xmlns:a16="http://schemas.microsoft.com/office/drawing/2014/main" id="{D1CA4DC3-EE15-4329-B23E-FBF1B8F5C6CA}"/>
              </a:ext>
            </a:extLst>
          </p:cNvPr>
          <p:cNvSpPr>
            <a:spLocks noGrp="1"/>
          </p:cNvSpPr>
          <p:nvPr>
            <p:ph type="body" sz="quarter" idx="13"/>
          </p:nvPr>
        </p:nvSpPr>
        <p:spPr/>
        <p:txBody>
          <a:bodyPr/>
          <a:lstStyle/>
          <a:p>
            <a:r>
              <a:rPr kumimoji="1" lang="en-US" altLang="ja-JP" dirty="0"/>
              <a:t>p.93</a:t>
            </a:r>
            <a:endParaRPr kumimoji="1" lang="ja-JP" altLang="en-US" dirty="0"/>
          </a:p>
        </p:txBody>
      </p:sp>
      <p:pic>
        <p:nvPicPr>
          <p:cNvPr id="7" name="図 6"/>
          <p:cNvPicPr>
            <a:picLocks noChangeAspect="1"/>
          </p:cNvPicPr>
          <p:nvPr/>
        </p:nvPicPr>
        <p:blipFill>
          <a:blip r:embed="rId3"/>
          <a:stretch>
            <a:fillRect/>
          </a:stretch>
        </p:blipFill>
        <p:spPr>
          <a:xfrm>
            <a:off x="609765" y="3232205"/>
            <a:ext cx="3260670" cy="3260670"/>
          </a:xfrm>
          <a:prstGeom prst="rect">
            <a:avLst/>
          </a:prstGeom>
        </p:spPr>
      </p:pic>
      <p:sp>
        <p:nvSpPr>
          <p:cNvPr id="8" name="下矢印 7"/>
          <p:cNvSpPr/>
          <p:nvPr/>
        </p:nvSpPr>
        <p:spPr>
          <a:xfrm rot="16200000">
            <a:off x="4424670" y="4324752"/>
            <a:ext cx="801067" cy="1327275"/>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Google Shape;28;p1">
            <a:extLst>
              <a:ext uri="{FF2B5EF4-FFF2-40B4-BE49-F238E27FC236}">
                <a16:creationId xmlns:a16="http://schemas.microsoft.com/office/drawing/2014/main" id="{82A8C756-5370-4B77-BE22-84E798B01431}"/>
              </a:ext>
            </a:extLst>
          </p:cNvPr>
          <p:cNvSpPr txBox="1"/>
          <p:nvPr/>
        </p:nvSpPr>
        <p:spPr>
          <a:xfrm>
            <a:off x="395288" y="1872000"/>
            <a:ext cx="8353426" cy="894584"/>
          </a:xfrm>
          <a:prstGeom prst="rect">
            <a:avLst/>
          </a:prstGeom>
          <a:noFill/>
          <a:ln>
            <a:noFill/>
          </a:ln>
        </p:spPr>
        <p:txBody>
          <a:bodyPr spcFirstLastPara="1" wrap="square" lIns="0" tIns="0" rIns="0" bIns="45700" anchor="t" anchorCtr="0">
            <a:spAutoFit/>
          </a:bodyPr>
          <a:lstStyle/>
          <a:p>
            <a:pPr marL="228600" marR="0" lvl="0" indent="-228600" algn="just" rtl="0">
              <a:lnSpc>
                <a:spcPct val="90000"/>
              </a:lnSpc>
              <a:spcAft>
                <a:spcPts val="0"/>
              </a:spcAft>
              <a:buClr>
                <a:schemeClr val="accent2"/>
              </a:buClr>
              <a:buSzPts val="2800"/>
              <a:buFont typeface="Noto Sans Symbols"/>
              <a:buChar char="●"/>
            </a:pPr>
            <a:r>
              <a:rPr lang="ja-JP" altLang="en-US" sz="2800" b="0" i="0" u="none" strike="noStrike" cap="none" dirty="0">
                <a:solidFill>
                  <a:schemeClr val="accent2"/>
                </a:solidFill>
                <a:latin typeface="MS Gothic"/>
                <a:ea typeface="MS Gothic"/>
                <a:cs typeface="MS Gothic"/>
                <a:sym typeface="MS Gothic"/>
              </a:rPr>
              <a:t>抽象化</a:t>
            </a:r>
          </a:p>
          <a:p>
            <a:pPr marL="228600" marR="0" lvl="0" rtl="0">
              <a:lnSpc>
                <a:spcPct val="90000"/>
              </a:lnSpc>
              <a:spcBef>
                <a:spcPts val="1000"/>
              </a:spcBef>
              <a:spcAft>
                <a:spcPts val="0"/>
              </a:spcAft>
              <a:buClr>
                <a:schemeClr val="accent2"/>
              </a:buClr>
              <a:buSzPts val="2800"/>
            </a:pPr>
            <a:r>
              <a:rPr lang="ja-JP" altLang="en-US" sz="2400" b="0" i="0" u="none" strike="noStrike" cap="none" dirty="0">
                <a:latin typeface="MS Gothic"/>
                <a:ea typeface="MS Gothic"/>
                <a:cs typeface="MS Gothic"/>
                <a:sym typeface="MS Gothic"/>
              </a:rPr>
              <a:t>本質的な点だけをシンプルに表現すること。</a:t>
            </a:r>
          </a:p>
        </p:txBody>
      </p:sp>
      <p:sp>
        <p:nvSpPr>
          <p:cNvPr id="10" name="楕円 9"/>
          <p:cNvSpPr/>
          <p:nvPr/>
        </p:nvSpPr>
        <p:spPr>
          <a:xfrm>
            <a:off x="7329511" y="3347212"/>
            <a:ext cx="914489" cy="91448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7551817" y="4261701"/>
            <a:ext cx="469875" cy="193747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楕円 13"/>
          <p:cNvSpPr/>
          <p:nvPr/>
        </p:nvSpPr>
        <p:spPr>
          <a:xfrm>
            <a:off x="5779973" y="3347212"/>
            <a:ext cx="914489" cy="91448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二等辺三角形 12"/>
          <p:cNvSpPr/>
          <p:nvPr/>
        </p:nvSpPr>
        <p:spPr>
          <a:xfrm>
            <a:off x="5799986" y="4345905"/>
            <a:ext cx="914489" cy="1769063"/>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08026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descr="テーブル が含まれている画像&#10;&#10;自動的に生成された説明">
            <a:extLst>
              <a:ext uri="{FF2B5EF4-FFF2-40B4-BE49-F238E27FC236}">
                <a16:creationId xmlns:a16="http://schemas.microsoft.com/office/drawing/2014/main" id="{769A08F9-E18A-4F08-A4ED-E0E631AD1A3F}"/>
              </a:ext>
            </a:extLst>
          </p:cNvPr>
          <p:cNvPicPr>
            <a:picLocks noChangeAspect="1"/>
          </p:cNvPicPr>
          <p:nvPr/>
        </p:nvPicPr>
        <p:blipFill rotWithShape="1">
          <a:blip r:embed="rId3">
            <a:extLst>
              <a:ext uri="{28A0092B-C50C-407E-A947-70E740481C1C}">
                <a14:useLocalDpi xmlns:a14="http://schemas.microsoft.com/office/drawing/2010/main" val="0"/>
              </a:ext>
            </a:extLst>
          </a:blip>
          <a:srcRect t="2840" r="333" b="2752"/>
          <a:stretch/>
        </p:blipFill>
        <p:spPr>
          <a:xfrm>
            <a:off x="395290" y="3022943"/>
            <a:ext cx="7880964" cy="3196474"/>
          </a:xfrm>
          <a:prstGeom prst="rect">
            <a:avLst/>
          </a:prstGeom>
        </p:spPr>
      </p:pic>
      <p:sp>
        <p:nvSpPr>
          <p:cNvPr id="10" name="正方形/長方形 9">
            <a:extLst>
              <a:ext uri="{FF2B5EF4-FFF2-40B4-BE49-F238E27FC236}">
                <a16:creationId xmlns:a16="http://schemas.microsoft.com/office/drawing/2014/main" id="{950D64AF-E759-467B-9974-47ACE49BCC27}"/>
              </a:ext>
            </a:extLst>
          </p:cNvPr>
          <p:cNvSpPr/>
          <p:nvPr/>
        </p:nvSpPr>
        <p:spPr>
          <a:xfrm>
            <a:off x="395286" y="3089202"/>
            <a:ext cx="1707577" cy="928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E643F211-E076-44AF-854D-E73714830D34}"/>
              </a:ext>
            </a:extLst>
          </p:cNvPr>
          <p:cNvSpPr>
            <a:spLocks noGrp="1"/>
          </p:cNvSpPr>
          <p:nvPr>
            <p:ph type="title"/>
          </p:nvPr>
        </p:nvSpPr>
        <p:spPr/>
        <p:txBody>
          <a:bodyPr/>
          <a:lstStyle/>
          <a:p>
            <a:r>
              <a:rPr kumimoji="1" lang="en-US" altLang="ja-JP" dirty="0"/>
              <a:t>1.</a:t>
            </a:r>
            <a:r>
              <a:rPr kumimoji="1" lang="ja-JP" altLang="en-US" dirty="0"/>
              <a:t>情報デザインとは</a:t>
            </a:r>
          </a:p>
        </p:txBody>
      </p:sp>
      <p:sp>
        <p:nvSpPr>
          <p:cNvPr id="3" name="スライド番号プレースホルダー 2">
            <a:extLst>
              <a:ext uri="{FF2B5EF4-FFF2-40B4-BE49-F238E27FC236}">
                <a16:creationId xmlns:a16="http://schemas.microsoft.com/office/drawing/2014/main" id="{598BB2C9-9C07-46D5-B4BE-85A4A25E438A}"/>
              </a:ext>
            </a:extLst>
          </p:cNvPr>
          <p:cNvSpPr>
            <a:spLocks noGrp="1"/>
          </p:cNvSpPr>
          <p:nvPr>
            <p:ph type="sldNum" sz="quarter" idx="10"/>
          </p:nvPr>
        </p:nvSpPr>
        <p:spPr/>
        <p:txBody>
          <a:bodyPr/>
          <a:lstStyle/>
          <a:p>
            <a:fld id="{6377744E-7BAD-45ED-8AC8-4CEF49569F4D}" type="slidenum">
              <a:rPr kumimoji="1" lang="ja-JP" altLang="en-US" smtClean="0"/>
              <a:pPr/>
              <a:t>9</a:t>
            </a:fld>
            <a:endParaRPr kumimoji="1" lang="ja-JP" altLang="en-US" dirty="0"/>
          </a:p>
        </p:txBody>
      </p:sp>
      <p:sp>
        <p:nvSpPr>
          <p:cNvPr id="4" name="テキスト プレースホルダー 3">
            <a:extLst>
              <a:ext uri="{FF2B5EF4-FFF2-40B4-BE49-F238E27FC236}">
                <a16:creationId xmlns:a16="http://schemas.microsoft.com/office/drawing/2014/main" id="{2BF451CE-0A67-4DB0-911F-DD0B30633D91}"/>
              </a:ext>
            </a:extLst>
          </p:cNvPr>
          <p:cNvSpPr>
            <a:spLocks noGrp="1"/>
          </p:cNvSpPr>
          <p:nvPr>
            <p:ph type="body" sz="quarter" idx="11"/>
          </p:nvPr>
        </p:nvSpPr>
        <p:spPr>
          <a:xfrm>
            <a:off x="395287" y="1211263"/>
            <a:ext cx="6444000" cy="424732"/>
          </a:xfrm>
        </p:spPr>
        <p:txBody>
          <a:bodyPr/>
          <a:lstStyle/>
          <a:p>
            <a:r>
              <a:rPr kumimoji="1" lang="en-US" altLang="ja-JP" dirty="0"/>
              <a:t>2.</a:t>
            </a:r>
            <a:r>
              <a:rPr kumimoji="1" lang="ja-JP" altLang="en-US" dirty="0"/>
              <a:t>情報デザインで使われる手法</a:t>
            </a:r>
          </a:p>
        </p:txBody>
      </p:sp>
      <p:sp>
        <p:nvSpPr>
          <p:cNvPr id="5" name="テキスト プレースホルダー 4">
            <a:extLst>
              <a:ext uri="{FF2B5EF4-FFF2-40B4-BE49-F238E27FC236}">
                <a16:creationId xmlns:a16="http://schemas.microsoft.com/office/drawing/2014/main" id="{EDA8F8F6-A994-4762-BB01-D8C9F2FA6E5A}"/>
              </a:ext>
            </a:extLst>
          </p:cNvPr>
          <p:cNvSpPr>
            <a:spLocks noGrp="1"/>
          </p:cNvSpPr>
          <p:nvPr>
            <p:ph type="body" sz="quarter" idx="12"/>
          </p:nvPr>
        </p:nvSpPr>
        <p:spPr/>
        <p:txBody>
          <a:bodyPr/>
          <a:lstStyle/>
          <a:p>
            <a:r>
              <a:rPr kumimoji="1" lang="zh-TW" altLang="en-US" dirty="0"/>
              <a:t>第</a:t>
            </a:r>
            <a:r>
              <a:rPr lang="en-US" altLang="zh-TW" dirty="0"/>
              <a:t>2</a:t>
            </a:r>
            <a:r>
              <a:rPr kumimoji="1" lang="zh-TW" altLang="en-US" dirty="0"/>
              <a:t>章第</a:t>
            </a:r>
            <a:r>
              <a:rPr lang="en-US" altLang="zh-TW" dirty="0"/>
              <a:t>3</a:t>
            </a:r>
            <a:r>
              <a:rPr kumimoji="1" lang="zh-TW" altLang="en-US" dirty="0"/>
              <a:t>節</a:t>
            </a:r>
            <a:endParaRPr kumimoji="1" lang="ja-JP" altLang="en-US" dirty="0"/>
          </a:p>
        </p:txBody>
      </p:sp>
      <p:sp>
        <p:nvSpPr>
          <p:cNvPr id="6" name="テキスト プレースホルダー 5">
            <a:extLst>
              <a:ext uri="{FF2B5EF4-FFF2-40B4-BE49-F238E27FC236}">
                <a16:creationId xmlns:a16="http://schemas.microsoft.com/office/drawing/2014/main" id="{D1CA4DC3-EE15-4329-B23E-FBF1B8F5C6CA}"/>
              </a:ext>
            </a:extLst>
          </p:cNvPr>
          <p:cNvSpPr>
            <a:spLocks noGrp="1"/>
          </p:cNvSpPr>
          <p:nvPr>
            <p:ph type="body" sz="quarter" idx="13"/>
          </p:nvPr>
        </p:nvSpPr>
        <p:spPr/>
        <p:txBody>
          <a:bodyPr/>
          <a:lstStyle/>
          <a:p>
            <a:r>
              <a:rPr kumimoji="1" lang="en-US" altLang="ja-JP" dirty="0"/>
              <a:t>p.93</a:t>
            </a:r>
            <a:endParaRPr kumimoji="1" lang="ja-JP" altLang="en-US" dirty="0"/>
          </a:p>
        </p:txBody>
      </p:sp>
      <p:sp>
        <p:nvSpPr>
          <p:cNvPr id="16" name="Google Shape;28;p1">
            <a:extLst>
              <a:ext uri="{FF2B5EF4-FFF2-40B4-BE49-F238E27FC236}">
                <a16:creationId xmlns:a16="http://schemas.microsoft.com/office/drawing/2014/main" id="{82A8C756-5370-4B77-BE22-84E798B01431}"/>
              </a:ext>
            </a:extLst>
          </p:cNvPr>
          <p:cNvSpPr txBox="1"/>
          <p:nvPr/>
        </p:nvSpPr>
        <p:spPr>
          <a:xfrm>
            <a:off x="395288" y="1872000"/>
            <a:ext cx="8353426" cy="1226982"/>
          </a:xfrm>
          <a:prstGeom prst="rect">
            <a:avLst/>
          </a:prstGeom>
          <a:noFill/>
          <a:ln>
            <a:noFill/>
          </a:ln>
        </p:spPr>
        <p:txBody>
          <a:bodyPr spcFirstLastPara="1" wrap="square" lIns="0" tIns="0" rIns="0" bIns="45700" anchor="t" anchorCtr="0">
            <a:spAutoFit/>
          </a:bodyPr>
          <a:lstStyle/>
          <a:p>
            <a:pPr marL="228600" marR="0" lvl="0" indent="-228600" algn="just" rtl="0">
              <a:lnSpc>
                <a:spcPct val="90000"/>
              </a:lnSpc>
              <a:spcAft>
                <a:spcPts val="0"/>
              </a:spcAft>
              <a:buClr>
                <a:schemeClr val="accent2"/>
              </a:buClr>
              <a:buSzPts val="2800"/>
              <a:buFont typeface="Noto Sans Symbols"/>
              <a:buChar char="●"/>
            </a:pPr>
            <a:r>
              <a:rPr lang="ja-JP" altLang="en-US" sz="2800" b="0" i="0" u="none" strike="noStrike" cap="none" dirty="0">
                <a:solidFill>
                  <a:schemeClr val="accent2"/>
                </a:solidFill>
                <a:latin typeface="MS Gothic"/>
                <a:ea typeface="MS Gothic"/>
                <a:cs typeface="MS Gothic"/>
                <a:sym typeface="MS Gothic"/>
              </a:rPr>
              <a:t>可視化</a:t>
            </a:r>
          </a:p>
          <a:p>
            <a:pPr marL="228600" marR="0" lvl="0" rtl="0">
              <a:lnSpc>
                <a:spcPct val="90000"/>
              </a:lnSpc>
              <a:spcBef>
                <a:spcPts val="1000"/>
              </a:spcBef>
              <a:spcAft>
                <a:spcPts val="0"/>
              </a:spcAft>
              <a:buClr>
                <a:schemeClr val="accent2"/>
              </a:buClr>
              <a:buSzPts val="2800"/>
            </a:pPr>
            <a:r>
              <a:rPr lang="ja-JP" altLang="en-US" sz="2400" b="0" i="0" u="none" strike="noStrike" cap="none" dirty="0">
                <a:latin typeface="MS Gothic"/>
                <a:ea typeface="MS Gothic"/>
                <a:cs typeface="MS Gothic"/>
                <a:sym typeface="MS Gothic"/>
              </a:rPr>
              <a:t>表やグラフ、図解などを用いてデータをわかりやすく表現すること。</a:t>
            </a:r>
          </a:p>
        </p:txBody>
      </p:sp>
    </p:spTree>
    <p:extLst>
      <p:ext uri="{BB962C8B-B14F-4D97-AF65-F5344CB8AC3E}">
        <p14:creationId xmlns:p14="http://schemas.microsoft.com/office/powerpoint/2010/main" val="1205101197"/>
      </p:ext>
    </p:extLst>
  </p:cSld>
  <p:clrMapOvr>
    <a:masterClrMapping/>
  </p:clrMapOvr>
</p:sld>
</file>

<file path=ppt/theme/theme1.xml><?xml version="1.0" encoding="utf-8"?>
<a:theme xmlns:a="http://schemas.openxmlformats.org/drawingml/2006/main" name="Office テーマ">
  <a:themeElements>
    <a:clrScheme name="211027_STANDARD">
      <a:dk1>
        <a:sysClr val="windowText" lastClr="000000"/>
      </a:dk1>
      <a:lt1>
        <a:sysClr val="window" lastClr="FFFFFF"/>
      </a:lt1>
      <a:dk2>
        <a:srgbClr val="44546A"/>
      </a:dk2>
      <a:lt2>
        <a:srgbClr val="E7E6E6"/>
      </a:lt2>
      <a:accent1>
        <a:srgbClr val="4472C4"/>
      </a:accent1>
      <a:accent2>
        <a:srgbClr val="0070C0"/>
      </a:accent2>
      <a:accent3>
        <a:srgbClr val="C6D9F1"/>
      </a:accent3>
      <a:accent4>
        <a:srgbClr val="D7E5F5"/>
      </a:accent4>
      <a:accent5>
        <a:srgbClr val="5B9BD5"/>
      </a:accent5>
      <a:accent6>
        <a:srgbClr val="70AD47"/>
      </a:accent6>
      <a:hlink>
        <a:srgbClr val="0563C1"/>
      </a:hlink>
      <a:folHlink>
        <a:srgbClr val="954F72"/>
      </a:folHlink>
    </a:clrScheme>
    <a:fontScheme name="ＭＳ ゴシック 201026">
      <a:majorFont>
        <a:latin typeface="ＭＳ ゴシック"/>
        <a:ea typeface="ＭＳ ゴシック"/>
        <a:cs typeface=""/>
      </a:majorFont>
      <a:minorFont>
        <a:latin typeface="ＭＳ ゴシック"/>
        <a:ea typeface="ＭＳ ゴシック"/>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1216</Words>
  <Application>Microsoft Office PowerPoint</Application>
  <PresentationFormat>画面に合わせる (4:3)</PresentationFormat>
  <Paragraphs>216</Paragraphs>
  <Slides>17</Slides>
  <Notes>17</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17</vt:i4>
      </vt:variant>
    </vt:vector>
  </HeadingPairs>
  <TitlesOfParts>
    <vt:vector size="27" baseType="lpstr">
      <vt:lpstr>ＭＳ Ｐゴシック</vt:lpstr>
      <vt:lpstr>ＭＳ ゴシック</vt:lpstr>
      <vt:lpstr>ＭＳ ゴシック</vt:lpstr>
      <vt:lpstr>Noto Sans Symbols</vt:lpstr>
      <vt:lpstr>UD デジタル 教科書体 N-B</vt:lpstr>
      <vt:lpstr>游ゴシック</vt:lpstr>
      <vt:lpstr>Arial</vt:lpstr>
      <vt:lpstr>Calibri</vt:lpstr>
      <vt:lpstr>Wingdings</vt:lpstr>
      <vt:lpstr>Office テーマ</vt:lpstr>
      <vt:lpstr>1.情報デザインとは</vt:lpstr>
      <vt:lpstr>1.情報デザインとは</vt:lpstr>
      <vt:lpstr>1.情報デザインとは</vt:lpstr>
      <vt:lpstr>1.情報デザインとは</vt:lpstr>
      <vt:lpstr>1.情報デザインとは</vt:lpstr>
      <vt:lpstr>1.情報デザインとは</vt:lpstr>
      <vt:lpstr>1.情報デザインとは</vt:lpstr>
      <vt:lpstr>1.情報デザインとは</vt:lpstr>
      <vt:lpstr>1.情報デザインとは</vt:lpstr>
      <vt:lpstr>1.情報デザインとは</vt:lpstr>
      <vt:lpstr>1.情報デザインとは</vt:lpstr>
      <vt:lpstr>1.情報デザインとは</vt:lpstr>
      <vt:lpstr>1.情報デザインとは</vt:lpstr>
      <vt:lpstr>1.情報デザインとは</vt:lpstr>
      <vt:lpstr>1.情報デザインとは</vt:lpstr>
      <vt:lpstr>1.情報デザインとは</vt:lpstr>
      <vt:lpstr>1.情報デザインとは</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2022-02-24T13:10:15Z</dcterms:created>
  <dcterms:modified xsi:type="dcterms:W3CDTF">2022-05-04T05:43:47Z</dcterms:modified>
</cp:coreProperties>
</file>