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0"/>
  </p:notesMasterIdLst>
  <p:handoutMasterIdLst>
    <p:handoutMasterId r:id="rId11"/>
  </p:handoutMasterIdLst>
  <p:sldIdLst>
    <p:sldId id="318" r:id="rId2"/>
    <p:sldId id="316" r:id="rId3"/>
    <p:sldId id="311" r:id="rId4"/>
    <p:sldId id="312" r:id="rId5"/>
    <p:sldId id="313" r:id="rId6"/>
    <p:sldId id="314" r:id="rId7"/>
    <p:sldId id="315" r:id="rId8"/>
    <p:sldId id="317"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799" userDrawn="1">
          <p15:clr>
            <a:srgbClr val="A4A3A4"/>
          </p15:clr>
        </p15:guide>
        <p15:guide id="3" orient="horz" pos="164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FCECE8"/>
    <a:srgbClr val="FDEADB"/>
    <a:srgbClr val="FCD6B5"/>
    <a:srgbClr val="FC6500"/>
    <a:srgbClr val="0070C0"/>
    <a:srgbClr val="C6D9F1"/>
    <a:srgbClr val="358DCE"/>
    <a:srgbClr val="80B7DF"/>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94" autoAdjust="0"/>
    <p:restoredTop sz="80517" autoAdjust="0"/>
  </p:normalViewPr>
  <p:slideViewPr>
    <p:cSldViewPr snapToGrid="0">
      <p:cViewPr varScale="1">
        <p:scale>
          <a:sx n="38" d="100"/>
          <a:sy n="38" d="100"/>
        </p:scale>
        <p:origin x="72" y="90"/>
      </p:cViewPr>
      <p:guideLst>
        <p:guide pos="2880"/>
        <p:guide orient="horz" pos="799"/>
        <p:guide orient="horz" pos="1647"/>
      </p:guideLst>
    </p:cSldViewPr>
  </p:slideViewPr>
  <p:notesTextViewPr>
    <p:cViewPr>
      <p:scale>
        <a:sx n="1" d="1"/>
        <a:sy n="1" d="1"/>
      </p:scale>
      <p:origin x="0" y="0"/>
    </p:cViewPr>
  </p:notesTextViewPr>
  <p:notesViewPr>
    <p:cSldViewPr snapToGrid="0">
      <p:cViewPr varScale="1">
        <p:scale>
          <a:sx n="81" d="100"/>
          <a:sy n="81" d="100"/>
        </p:scale>
        <p:origin x="289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C82D07A-C77F-4340-93D7-44F26317B9B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7BDCA41-EAA5-4D71-A1DD-E6626A5AE67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B548BB-E98C-4447-8EE4-FA5216D0DFEC}" type="datetimeFigureOut">
              <a:rPr kumimoji="1" lang="ja-JP" altLang="en-US" smtClean="0"/>
              <a:t>2022/5/4</a:t>
            </a:fld>
            <a:endParaRPr kumimoji="1" lang="ja-JP" altLang="en-US"/>
          </a:p>
        </p:txBody>
      </p:sp>
      <p:sp>
        <p:nvSpPr>
          <p:cNvPr id="4" name="フッター プレースホルダー 3">
            <a:extLst>
              <a:ext uri="{FF2B5EF4-FFF2-40B4-BE49-F238E27FC236}">
                <a16:creationId xmlns:a16="http://schemas.microsoft.com/office/drawing/2014/main" id="{A2D6D726-00B7-46CE-A690-BB157B82936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4409F3F-B7B7-4DEA-B138-B6A61075C15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2714585-1D5D-4B48-A050-BD15409FB76B}" type="slidenum">
              <a:rPr kumimoji="1" lang="ja-JP" altLang="en-US" smtClean="0"/>
              <a:t>‹#›</a:t>
            </a:fld>
            <a:endParaRPr kumimoji="1" lang="ja-JP" altLang="en-US"/>
          </a:p>
        </p:txBody>
      </p:sp>
    </p:spTree>
    <p:extLst>
      <p:ext uri="{BB962C8B-B14F-4D97-AF65-F5344CB8AC3E}">
        <p14:creationId xmlns:p14="http://schemas.microsoft.com/office/powerpoint/2010/main" val="2656677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76F416-FA04-4CF0-8AA5-D14309DBA339}" type="datetimeFigureOut">
              <a:rPr kumimoji="1" lang="ja-JP" altLang="en-US" smtClean="0"/>
              <a:t>2022/5/4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F715B4-E616-4605-9386-C2F84B523D1C}" type="slidenum">
              <a:rPr kumimoji="1" lang="ja-JP" altLang="en-US" smtClean="0"/>
              <a:t>‹#›</a:t>
            </a:fld>
            <a:endParaRPr kumimoji="1" lang="ja-JP" altLang="en-US"/>
          </a:p>
        </p:txBody>
      </p:sp>
    </p:spTree>
    <p:extLst>
      <p:ext uri="{BB962C8B-B14F-4D97-AF65-F5344CB8AC3E}">
        <p14:creationId xmlns:p14="http://schemas.microsoft.com/office/powerpoint/2010/main" val="24002018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解答例</a:t>
            </a:r>
            <a:endParaRPr kumimoji="1" lang="en-US" altLang="ja-JP" dirty="0" smtClean="0"/>
          </a:p>
          <a:p>
            <a:r>
              <a:rPr kumimoji="1" lang="ja-JP" altLang="en-US" dirty="0" smtClean="0"/>
              <a:t>横浜の気温と台風上陸数はあまり関係がないと思われる。</a:t>
            </a:r>
            <a:endParaRPr kumimoji="1" lang="en-US" altLang="ja-JP" dirty="0" smtClean="0"/>
          </a:p>
          <a:p>
            <a:r>
              <a:rPr kumimoji="1" lang="ja-JP" altLang="en-US" smtClean="0"/>
              <a:t>横浜から台風ができる場所が離れているので関係がないと思われる。</a:t>
            </a:r>
            <a:endParaRPr kumimoji="1" lang="ja-JP" altLang="en-US" dirty="0"/>
          </a:p>
        </p:txBody>
      </p:sp>
      <p:sp>
        <p:nvSpPr>
          <p:cNvPr id="4" name="スライド番号プレースホルダー 3"/>
          <p:cNvSpPr>
            <a:spLocks noGrp="1"/>
          </p:cNvSpPr>
          <p:nvPr>
            <p:ph type="sldNum" sz="quarter" idx="10"/>
          </p:nvPr>
        </p:nvSpPr>
        <p:spPr/>
        <p:txBody>
          <a:bodyPr/>
          <a:lstStyle/>
          <a:p>
            <a:fld id="{02F715B4-E616-4605-9386-C2F84B523D1C}" type="slidenum">
              <a:rPr kumimoji="1" lang="ja-JP" altLang="en-US" smtClean="0"/>
              <a:t>7</a:t>
            </a:fld>
            <a:endParaRPr kumimoji="1" lang="ja-JP" altLang="en-US"/>
          </a:p>
        </p:txBody>
      </p:sp>
    </p:spTree>
    <p:extLst>
      <p:ext uri="{BB962C8B-B14F-4D97-AF65-F5344CB8AC3E}">
        <p14:creationId xmlns:p14="http://schemas.microsoft.com/office/powerpoint/2010/main" val="2020873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862CE9-710D-4282-9083-C53846379C71}"/>
              </a:ext>
            </a:extLst>
          </p:cNvPr>
          <p:cNvSpPr>
            <a:spLocks noGrp="1"/>
          </p:cNvSpPr>
          <p:nvPr>
            <p:ph type="title"/>
          </p:nvPr>
        </p:nvSpPr>
        <p:spPr>
          <a:xfrm>
            <a:off x="395288" y="0"/>
            <a:ext cx="7344000" cy="1044000"/>
          </a:xfrm>
        </p:spPr>
        <p:txBody>
          <a:bodyPr/>
          <a:lstStyle>
            <a:lvl1pPr marL="406800" indent="-406800">
              <a:defRPr/>
            </a:lvl1pPr>
          </a:lstStyle>
          <a:p>
            <a:r>
              <a:rPr kumimoji="1" lang="ja-JP" altLang="en-US" dirty="0"/>
              <a:t>マスター タイトルの書式設定</a:t>
            </a:r>
          </a:p>
        </p:txBody>
      </p:sp>
      <p:sp>
        <p:nvSpPr>
          <p:cNvPr id="3" name="スライド番号プレースホルダー 2">
            <a:extLst>
              <a:ext uri="{FF2B5EF4-FFF2-40B4-BE49-F238E27FC236}">
                <a16:creationId xmlns:a16="http://schemas.microsoft.com/office/drawing/2014/main" id="{25B27700-0C3B-4829-B119-91458B5048AB}"/>
              </a:ext>
            </a:extLst>
          </p:cNvPr>
          <p:cNvSpPr>
            <a:spLocks noGrp="1"/>
          </p:cNvSpPr>
          <p:nvPr>
            <p:ph type="sldNum" sz="quarter" idx="10"/>
          </p:nvPr>
        </p:nvSpPr>
        <p:spPr/>
        <p:txBody>
          <a:bodyPr lIns="0" rIns="0"/>
          <a:lstStyle/>
          <a:p>
            <a:fld id="{6377744E-7BAD-45ED-8AC8-4CEF49569F4D}" type="slidenum">
              <a:rPr kumimoji="1" lang="ja-JP" altLang="en-US" smtClean="0"/>
              <a:pPr/>
              <a:t>‹#›</a:t>
            </a:fld>
            <a:endParaRPr kumimoji="1" lang="ja-JP" altLang="en-US" dirty="0"/>
          </a:p>
        </p:txBody>
      </p:sp>
      <p:sp>
        <p:nvSpPr>
          <p:cNvPr id="8" name="テキスト プレースホルダー 7">
            <a:extLst>
              <a:ext uri="{FF2B5EF4-FFF2-40B4-BE49-F238E27FC236}">
                <a16:creationId xmlns:a16="http://schemas.microsoft.com/office/drawing/2014/main" id="{35A6E5B6-6132-499A-942B-97237F197BED}"/>
              </a:ext>
            </a:extLst>
          </p:cNvPr>
          <p:cNvSpPr>
            <a:spLocks noGrp="1"/>
          </p:cNvSpPr>
          <p:nvPr>
            <p:ph type="body" sz="quarter" idx="11"/>
          </p:nvPr>
        </p:nvSpPr>
        <p:spPr>
          <a:xfrm>
            <a:off x="395287" y="1211263"/>
            <a:ext cx="6444000" cy="424732"/>
          </a:xfrm>
          <a:prstGeom prst="rect">
            <a:avLst/>
          </a:prstGeom>
        </p:spPr>
        <p:txBody>
          <a:bodyPr wrap="square" lIns="0" rIns="0">
            <a:spAutoFit/>
          </a:bodyPr>
          <a:lstStyle>
            <a:lvl1pPr marL="0" indent="0">
              <a:buFontTx/>
              <a:buNone/>
              <a:defRPr sz="2400">
                <a:solidFill>
                  <a:schemeClr val="accent2"/>
                </a:solidFill>
              </a:defRPr>
            </a:lvl1pPr>
            <a:lvl2pPr>
              <a:buFontTx/>
              <a:buNone/>
              <a:defRPr sz="2400">
                <a:solidFill>
                  <a:schemeClr val="accent2"/>
                </a:solidFill>
              </a:defRPr>
            </a:lvl2pPr>
            <a:lvl3pPr>
              <a:buFontTx/>
              <a:buNone/>
              <a:defRPr sz="2400">
                <a:solidFill>
                  <a:schemeClr val="accent2"/>
                </a:solidFill>
              </a:defRPr>
            </a:lvl3pPr>
            <a:lvl4pPr marL="1371600" indent="0">
              <a:buFontTx/>
              <a:buNone/>
              <a:defRPr sz="2400">
                <a:solidFill>
                  <a:schemeClr val="accent2"/>
                </a:solidFill>
              </a:defRPr>
            </a:lvl4pPr>
            <a:lvl5pPr marL="1828800" indent="0">
              <a:buFontTx/>
              <a:buNone/>
              <a:defRPr sz="2400">
                <a:solidFill>
                  <a:schemeClr val="accent2"/>
                </a:solidFill>
              </a:defRPr>
            </a:lvl5pPr>
          </a:lstStyle>
          <a:p>
            <a:pPr lvl="0"/>
            <a:r>
              <a:rPr kumimoji="1" lang="ja-JP" altLang="en-US" dirty="0"/>
              <a:t>マスター テキストの書式設定</a:t>
            </a:r>
          </a:p>
        </p:txBody>
      </p:sp>
      <p:sp>
        <p:nvSpPr>
          <p:cNvPr id="9" name="テキスト プレースホルダー 7">
            <a:extLst>
              <a:ext uri="{FF2B5EF4-FFF2-40B4-BE49-F238E27FC236}">
                <a16:creationId xmlns:a16="http://schemas.microsoft.com/office/drawing/2014/main" id="{C4B17716-4C32-40B8-B764-748BC746A5F1}"/>
              </a:ext>
            </a:extLst>
          </p:cNvPr>
          <p:cNvSpPr>
            <a:spLocks noGrp="1"/>
          </p:cNvSpPr>
          <p:nvPr>
            <p:ph type="body" sz="quarter" idx="12" hasCustomPrompt="1"/>
          </p:nvPr>
        </p:nvSpPr>
        <p:spPr>
          <a:xfrm>
            <a:off x="6496051" y="1108075"/>
            <a:ext cx="2252662" cy="424732"/>
          </a:xfrm>
          <a:prstGeom prst="rect">
            <a:avLst/>
          </a:prstGeom>
        </p:spPr>
        <p:txBody>
          <a:bodyPr wrap="square" lIns="0" rIns="0">
            <a:spAutoFit/>
          </a:bodyPr>
          <a:lstStyle>
            <a:lvl1pPr marL="0" indent="0" algn="r">
              <a:buFontTx/>
              <a:buNone/>
              <a:defRPr sz="2400">
                <a:solidFill>
                  <a:schemeClr val="accent2"/>
                </a:solidFill>
              </a:defRPr>
            </a:lvl1pPr>
            <a:lvl2pPr>
              <a:buFontTx/>
              <a:buNone/>
              <a:defRPr sz="2400">
                <a:solidFill>
                  <a:schemeClr val="accent2"/>
                </a:solidFill>
              </a:defRPr>
            </a:lvl2pPr>
            <a:lvl3pPr>
              <a:buFontTx/>
              <a:buNone/>
              <a:defRPr sz="2400">
                <a:solidFill>
                  <a:schemeClr val="accent2"/>
                </a:solidFill>
              </a:defRPr>
            </a:lvl3pPr>
            <a:lvl4pPr marL="1371600" indent="0">
              <a:buFontTx/>
              <a:buNone/>
              <a:defRPr sz="2400">
                <a:solidFill>
                  <a:schemeClr val="accent2"/>
                </a:solidFill>
              </a:defRPr>
            </a:lvl4pPr>
            <a:lvl5pPr marL="1828800" indent="0">
              <a:buFontTx/>
              <a:buNone/>
              <a:defRPr sz="2400">
                <a:solidFill>
                  <a:schemeClr val="accent2"/>
                </a:solidFill>
              </a:defRPr>
            </a:lvl5pPr>
          </a:lstStyle>
          <a:p>
            <a:pPr lvl="0"/>
            <a:r>
              <a:rPr kumimoji="1" lang="ja-JP" altLang="en-US" dirty="0"/>
              <a:t>第〓章第〓節</a:t>
            </a:r>
          </a:p>
        </p:txBody>
      </p:sp>
      <p:sp>
        <p:nvSpPr>
          <p:cNvPr id="10" name="テキスト プレースホルダー 7">
            <a:extLst>
              <a:ext uri="{FF2B5EF4-FFF2-40B4-BE49-F238E27FC236}">
                <a16:creationId xmlns:a16="http://schemas.microsoft.com/office/drawing/2014/main" id="{EDCBAA65-C8FE-425D-B151-A76743B11424}"/>
              </a:ext>
            </a:extLst>
          </p:cNvPr>
          <p:cNvSpPr>
            <a:spLocks noGrp="1"/>
          </p:cNvSpPr>
          <p:nvPr>
            <p:ph type="body" sz="quarter" idx="13" hasCustomPrompt="1"/>
          </p:nvPr>
        </p:nvSpPr>
        <p:spPr>
          <a:xfrm>
            <a:off x="7739288" y="324000"/>
            <a:ext cx="1009424" cy="424732"/>
          </a:xfrm>
          <a:prstGeom prst="rect">
            <a:avLst/>
          </a:prstGeom>
        </p:spPr>
        <p:txBody>
          <a:bodyPr wrap="square" lIns="0" rIns="0">
            <a:spAutoFit/>
          </a:bodyPr>
          <a:lstStyle>
            <a:lvl1pPr marL="0" indent="0" algn="ctr">
              <a:buFontTx/>
              <a:buNone/>
              <a:defRPr sz="2400">
                <a:solidFill>
                  <a:schemeClr val="accent2"/>
                </a:solidFill>
                <a:latin typeface="Arial" panose="020B0604020202020204" pitchFamily="34" charset="0"/>
                <a:cs typeface="Arial" panose="020B0604020202020204" pitchFamily="34" charset="0"/>
              </a:defRPr>
            </a:lvl1pPr>
            <a:lvl2pPr>
              <a:buFontTx/>
              <a:buNone/>
              <a:defRPr sz="2400">
                <a:solidFill>
                  <a:schemeClr val="accent2"/>
                </a:solidFill>
              </a:defRPr>
            </a:lvl2pPr>
            <a:lvl3pPr>
              <a:buFontTx/>
              <a:buNone/>
              <a:defRPr sz="2400">
                <a:solidFill>
                  <a:schemeClr val="accent2"/>
                </a:solidFill>
              </a:defRPr>
            </a:lvl3pPr>
            <a:lvl4pPr marL="1371600" indent="0">
              <a:buFontTx/>
              <a:buNone/>
              <a:defRPr sz="2400">
                <a:solidFill>
                  <a:schemeClr val="accent2"/>
                </a:solidFill>
              </a:defRPr>
            </a:lvl4pPr>
            <a:lvl5pPr marL="1828800" indent="0">
              <a:buFontTx/>
              <a:buNone/>
              <a:defRPr sz="2400">
                <a:solidFill>
                  <a:schemeClr val="accent2"/>
                </a:solidFill>
              </a:defRPr>
            </a:lvl5pPr>
          </a:lstStyle>
          <a:p>
            <a:pPr lvl="0"/>
            <a:r>
              <a:rPr kumimoji="1" lang="en-US" altLang="ja-JP" dirty="0"/>
              <a:t>p.000</a:t>
            </a:r>
          </a:p>
        </p:txBody>
      </p:sp>
      <p:cxnSp>
        <p:nvCxnSpPr>
          <p:cNvPr id="7" name="直線コネクタ 6">
            <a:extLst>
              <a:ext uri="{FF2B5EF4-FFF2-40B4-BE49-F238E27FC236}">
                <a16:creationId xmlns:a16="http://schemas.microsoft.com/office/drawing/2014/main" id="{515BE422-7E5D-4E12-A437-1C94C43CF7B9}"/>
              </a:ext>
            </a:extLst>
          </p:cNvPr>
          <p:cNvCxnSpPr/>
          <p:nvPr userDrawn="1"/>
        </p:nvCxnSpPr>
        <p:spPr>
          <a:xfrm>
            <a:off x="-1" y="1663908"/>
            <a:ext cx="6840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7653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862CE9-710D-4282-9083-C53846379C71}"/>
              </a:ext>
            </a:extLst>
          </p:cNvPr>
          <p:cNvSpPr>
            <a:spLocks noGrp="1"/>
          </p:cNvSpPr>
          <p:nvPr>
            <p:ph type="title"/>
          </p:nvPr>
        </p:nvSpPr>
        <p:spPr>
          <a:xfrm>
            <a:off x="395288" y="0"/>
            <a:ext cx="7344000" cy="1044000"/>
          </a:xfrm>
        </p:spPr>
        <p:txBody>
          <a:bodyPr/>
          <a:lstStyle>
            <a:lvl1pPr marL="406800" indent="-406800">
              <a:defRPr/>
            </a:lvl1pPr>
          </a:lstStyle>
          <a:p>
            <a:r>
              <a:rPr kumimoji="1" lang="ja-JP" altLang="en-US" dirty="0"/>
              <a:t>マスター タイトルの書式設定</a:t>
            </a:r>
          </a:p>
        </p:txBody>
      </p:sp>
      <p:sp>
        <p:nvSpPr>
          <p:cNvPr id="3" name="スライド番号プレースホルダー 2">
            <a:extLst>
              <a:ext uri="{FF2B5EF4-FFF2-40B4-BE49-F238E27FC236}">
                <a16:creationId xmlns:a16="http://schemas.microsoft.com/office/drawing/2014/main" id="{25B27700-0C3B-4829-B119-91458B5048AB}"/>
              </a:ext>
            </a:extLst>
          </p:cNvPr>
          <p:cNvSpPr>
            <a:spLocks noGrp="1"/>
          </p:cNvSpPr>
          <p:nvPr>
            <p:ph type="sldNum" sz="quarter" idx="10"/>
          </p:nvPr>
        </p:nvSpPr>
        <p:spPr/>
        <p:txBody>
          <a:bodyPr lIns="0" rIns="0"/>
          <a:lstStyle/>
          <a:p>
            <a:fld id="{6377744E-7BAD-45ED-8AC8-4CEF49569F4D}" type="slidenum">
              <a:rPr kumimoji="1" lang="ja-JP" altLang="en-US" smtClean="0"/>
              <a:pPr/>
              <a:t>‹#›</a:t>
            </a:fld>
            <a:endParaRPr kumimoji="1" lang="ja-JP" altLang="en-US" dirty="0"/>
          </a:p>
        </p:txBody>
      </p:sp>
      <p:sp>
        <p:nvSpPr>
          <p:cNvPr id="8" name="テキスト プレースホルダー 7">
            <a:extLst>
              <a:ext uri="{FF2B5EF4-FFF2-40B4-BE49-F238E27FC236}">
                <a16:creationId xmlns:a16="http://schemas.microsoft.com/office/drawing/2014/main" id="{35A6E5B6-6132-499A-942B-97237F197BED}"/>
              </a:ext>
            </a:extLst>
          </p:cNvPr>
          <p:cNvSpPr>
            <a:spLocks noGrp="1"/>
          </p:cNvSpPr>
          <p:nvPr>
            <p:ph type="body" sz="quarter" idx="11"/>
          </p:nvPr>
        </p:nvSpPr>
        <p:spPr>
          <a:xfrm>
            <a:off x="395287" y="1211263"/>
            <a:ext cx="6444000" cy="424732"/>
          </a:xfrm>
          <a:prstGeom prst="rect">
            <a:avLst/>
          </a:prstGeom>
        </p:spPr>
        <p:txBody>
          <a:bodyPr wrap="square" lIns="0" rIns="0">
            <a:spAutoFit/>
          </a:bodyPr>
          <a:lstStyle>
            <a:lvl1pPr marL="0" indent="0">
              <a:buFontTx/>
              <a:buNone/>
              <a:defRPr sz="2400">
                <a:solidFill>
                  <a:schemeClr val="accent2"/>
                </a:solidFill>
              </a:defRPr>
            </a:lvl1pPr>
            <a:lvl2pPr>
              <a:buFontTx/>
              <a:buNone/>
              <a:defRPr sz="2400">
                <a:solidFill>
                  <a:schemeClr val="accent2"/>
                </a:solidFill>
              </a:defRPr>
            </a:lvl2pPr>
            <a:lvl3pPr>
              <a:buFontTx/>
              <a:buNone/>
              <a:defRPr sz="2400">
                <a:solidFill>
                  <a:schemeClr val="accent2"/>
                </a:solidFill>
              </a:defRPr>
            </a:lvl3pPr>
            <a:lvl4pPr marL="1371600" indent="0">
              <a:buFontTx/>
              <a:buNone/>
              <a:defRPr sz="2400">
                <a:solidFill>
                  <a:schemeClr val="accent2"/>
                </a:solidFill>
              </a:defRPr>
            </a:lvl4pPr>
            <a:lvl5pPr marL="1828800" indent="0">
              <a:buFontTx/>
              <a:buNone/>
              <a:defRPr sz="2400">
                <a:solidFill>
                  <a:schemeClr val="accent2"/>
                </a:solidFill>
              </a:defRPr>
            </a:lvl5pPr>
          </a:lstStyle>
          <a:p>
            <a:pPr lvl="0"/>
            <a:r>
              <a:rPr kumimoji="1" lang="ja-JP" altLang="en-US" dirty="0"/>
              <a:t>マスター テキストの書式設定</a:t>
            </a:r>
          </a:p>
        </p:txBody>
      </p:sp>
      <p:sp>
        <p:nvSpPr>
          <p:cNvPr id="9" name="テキスト プレースホルダー 7">
            <a:extLst>
              <a:ext uri="{FF2B5EF4-FFF2-40B4-BE49-F238E27FC236}">
                <a16:creationId xmlns:a16="http://schemas.microsoft.com/office/drawing/2014/main" id="{C4B17716-4C32-40B8-B764-748BC746A5F1}"/>
              </a:ext>
            </a:extLst>
          </p:cNvPr>
          <p:cNvSpPr>
            <a:spLocks noGrp="1"/>
          </p:cNvSpPr>
          <p:nvPr>
            <p:ph type="body" sz="quarter" idx="12" hasCustomPrompt="1"/>
          </p:nvPr>
        </p:nvSpPr>
        <p:spPr>
          <a:xfrm>
            <a:off x="6496051" y="1108075"/>
            <a:ext cx="2252662" cy="424732"/>
          </a:xfrm>
          <a:prstGeom prst="rect">
            <a:avLst/>
          </a:prstGeom>
        </p:spPr>
        <p:txBody>
          <a:bodyPr wrap="square" lIns="0" rIns="0">
            <a:spAutoFit/>
          </a:bodyPr>
          <a:lstStyle>
            <a:lvl1pPr marL="0" indent="0" algn="r">
              <a:buFontTx/>
              <a:buNone/>
              <a:defRPr sz="2400">
                <a:solidFill>
                  <a:schemeClr val="accent2"/>
                </a:solidFill>
              </a:defRPr>
            </a:lvl1pPr>
            <a:lvl2pPr>
              <a:buFontTx/>
              <a:buNone/>
              <a:defRPr sz="2400">
                <a:solidFill>
                  <a:schemeClr val="accent2"/>
                </a:solidFill>
              </a:defRPr>
            </a:lvl2pPr>
            <a:lvl3pPr>
              <a:buFontTx/>
              <a:buNone/>
              <a:defRPr sz="2400">
                <a:solidFill>
                  <a:schemeClr val="accent2"/>
                </a:solidFill>
              </a:defRPr>
            </a:lvl3pPr>
            <a:lvl4pPr marL="1371600" indent="0">
              <a:buFontTx/>
              <a:buNone/>
              <a:defRPr sz="2400">
                <a:solidFill>
                  <a:schemeClr val="accent2"/>
                </a:solidFill>
              </a:defRPr>
            </a:lvl4pPr>
            <a:lvl5pPr marL="1828800" indent="0">
              <a:buFontTx/>
              <a:buNone/>
              <a:defRPr sz="2400">
                <a:solidFill>
                  <a:schemeClr val="accent2"/>
                </a:solidFill>
              </a:defRPr>
            </a:lvl5pPr>
          </a:lstStyle>
          <a:p>
            <a:pPr lvl="0"/>
            <a:r>
              <a:rPr kumimoji="1" lang="ja-JP" altLang="en-US" dirty="0"/>
              <a:t>第〓章第〓節</a:t>
            </a:r>
          </a:p>
        </p:txBody>
      </p:sp>
      <p:sp>
        <p:nvSpPr>
          <p:cNvPr id="10" name="テキスト プレースホルダー 7">
            <a:extLst>
              <a:ext uri="{FF2B5EF4-FFF2-40B4-BE49-F238E27FC236}">
                <a16:creationId xmlns:a16="http://schemas.microsoft.com/office/drawing/2014/main" id="{EDCBAA65-C8FE-425D-B151-A76743B11424}"/>
              </a:ext>
            </a:extLst>
          </p:cNvPr>
          <p:cNvSpPr>
            <a:spLocks noGrp="1"/>
          </p:cNvSpPr>
          <p:nvPr>
            <p:ph type="body" sz="quarter" idx="13" hasCustomPrompt="1"/>
          </p:nvPr>
        </p:nvSpPr>
        <p:spPr>
          <a:xfrm>
            <a:off x="7739288" y="324000"/>
            <a:ext cx="1009424" cy="424732"/>
          </a:xfrm>
          <a:prstGeom prst="rect">
            <a:avLst/>
          </a:prstGeom>
        </p:spPr>
        <p:txBody>
          <a:bodyPr wrap="square" lIns="0" rIns="0">
            <a:spAutoFit/>
          </a:bodyPr>
          <a:lstStyle>
            <a:lvl1pPr marL="0" indent="0" algn="ctr">
              <a:buFontTx/>
              <a:buNone/>
              <a:defRPr sz="2400">
                <a:solidFill>
                  <a:schemeClr val="accent2"/>
                </a:solidFill>
                <a:latin typeface="Arial" panose="020B0604020202020204" pitchFamily="34" charset="0"/>
                <a:cs typeface="Arial" panose="020B0604020202020204" pitchFamily="34" charset="0"/>
              </a:defRPr>
            </a:lvl1pPr>
            <a:lvl2pPr>
              <a:buFontTx/>
              <a:buNone/>
              <a:defRPr sz="2400">
                <a:solidFill>
                  <a:schemeClr val="accent2"/>
                </a:solidFill>
              </a:defRPr>
            </a:lvl2pPr>
            <a:lvl3pPr>
              <a:buFontTx/>
              <a:buNone/>
              <a:defRPr sz="2400">
                <a:solidFill>
                  <a:schemeClr val="accent2"/>
                </a:solidFill>
              </a:defRPr>
            </a:lvl3pPr>
            <a:lvl4pPr marL="1371600" indent="0">
              <a:buFontTx/>
              <a:buNone/>
              <a:defRPr sz="2400">
                <a:solidFill>
                  <a:schemeClr val="accent2"/>
                </a:solidFill>
              </a:defRPr>
            </a:lvl4pPr>
            <a:lvl5pPr marL="1828800" indent="0">
              <a:buFontTx/>
              <a:buNone/>
              <a:defRPr sz="2400">
                <a:solidFill>
                  <a:schemeClr val="accent2"/>
                </a:solidFill>
              </a:defRPr>
            </a:lvl5pPr>
          </a:lstStyle>
          <a:p>
            <a:pPr lvl="0"/>
            <a:r>
              <a:rPr kumimoji="1" lang="en-US" altLang="ja-JP" dirty="0"/>
              <a:t>p.000</a:t>
            </a:r>
          </a:p>
        </p:txBody>
      </p:sp>
    </p:spTree>
    <p:extLst>
      <p:ext uri="{BB962C8B-B14F-4D97-AF65-F5344CB8AC3E}">
        <p14:creationId xmlns:p14="http://schemas.microsoft.com/office/powerpoint/2010/main" val="821163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862CE9-710D-4282-9083-C53846379C71}"/>
              </a:ext>
            </a:extLst>
          </p:cNvPr>
          <p:cNvSpPr>
            <a:spLocks noGrp="1"/>
          </p:cNvSpPr>
          <p:nvPr>
            <p:ph type="title"/>
          </p:nvPr>
        </p:nvSpPr>
        <p:spPr>
          <a:xfrm>
            <a:off x="1440000" y="0"/>
            <a:ext cx="6270411" cy="1044000"/>
          </a:xfrm>
        </p:spPr>
        <p:txBody>
          <a:bodyPr/>
          <a:lstStyle>
            <a:lvl1pPr marL="406800" indent="-406800">
              <a:defRPr/>
            </a:lvl1pPr>
          </a:lstStyle>
          <a:p>
            <a:r>
              <a:rPr kumimoji="1" lang="ja-JP" altLang="en-US" dirty="0"/>
              <a:t>マスター タイトルの書式設定</a:t>
            </a:r>
          </a:p>
        </p:txBody>
      </p:sp>
      <p:sp>
        <p:nvSpPr>
          <p:cNvPr id="3" name="スライド番号プレースホルダー 2">
            <a:extLst>
              <a:ext uri="{FF2B5EF4-FFF2-40B4-BE49-F238E27FC236}">
                <a16:creationId xmlns:a16="http://schemas.microsoft.com/office/drawing/2014/main" id="{25B27700-0C3B-4829-B119-91458B5048AB}"/>
              </a:ext>
            </a:extLst>
          </p:cNvPr>
          <p:cNvSpPr>
            <a:spLocks noGrp="1"/>
          </p:cNvSpPr>
          <p:nvPr>
            <p:ph type="sldNum" sz="quarter" idx="10"/>
          </p:nvPr>
        </p:nvSpPr>
        <p:spPr/>
        <p:txBody>
          <a:bodyPr lIns="0" rIns="0"/>
          <a:lstStyle/>
          <a:p>
            <a:fld id="{6377744E-7BAD-45ED-8AC8-4CEF49569F4D}" type="slidenum">
              <a:rPr kumimoji="1" lang="ja-JP" altLang="en-US" smtClean="0"/>
              <a:pPr/>
              <a:t>‹#›</a:t>
            </a:fld>
            <a:endParaRPr kumimoji="1" lang="ja-JP" altLang="en-US" dirty="0"/>
          </a:p>
        </p:txBody>
      </p:sp>
      <p:sp>
        <p:nvSpPr>
          <p:cNvPr id="8" name="テキスト プレースホルダー 7">
            <a:extLst>
              <a:ext uri="{FF2B5EF4-FFF2-40B4-BE49-F238E27FC236}">
                <a16:creationId xmlns:a16="http://schemas.microsoft.com/office/drawing/2014/main" id="{35A6E5B6-6132-499A-942B-97237F197BED}"/>
              </a:ext>
            </a:extLst>
          </p:cNvPr>
          <p:cNvSpPr>
            <a:spLocks noGrp="1"/>
          </p:cNvSpPr>
          <p:nvPr>
            <p:ph type="body" sz="quarter" idx="11"/>
          </p:nvPr>
        </p:nvSpPr>
        <p:spPr>
          <a:xfrm>
            <a:off x="395287" y="1211263"/>
            <a:ext cx="6444000" cy="424732"/>
          </a:xfrm>
          <a:prstGeom prst="rect">
            <a:avLst/>
          </a:prstGeom>
        </p:spPr>
        <p:txBody>
          <a:bodyPr lIns="0" rIns="0">
            <a:spAutoFit/>
          </a:bodyPr>
          <a:lstStyle>
            <a:lvl1pPr marL="0" indent="0">
              <a:buFontTx/>
              <a:buNone/>
              <a:defRPr sz="2400">
                <a:solidFill>
                  <a:schemeClr val="accent2"/>
                </a:solidFill>
              </a:defRPr>
            </a:lvl1pPr>
            <a:lvl2pPr>
              <a:buFontTx/>
              <a:buNone/>
              <a:defRPr sz="2400">
                <a:solidFill>
                  <a:schemeClr val="accent2"/>
                </a:solidFill>
              </a:defRPr>
            </a:lvl2pPr>
            <a:lvl3pPr>
              <a:buFontTx/>
              <a:buNone/>
              <a:defRPr sz="2400">
                <a:solidFill>
                  <a:schemeClr val="accent2"/>
                </a:solidFill>
              </a:defRPr>
            </a:lvl3pPr>
            <a:lvl4pPr marL="1371600" indent="0">
              <a:buFontTx/>
              <a:buNone/>
              <a:defRPr sz="2400">
                <a:solidFill>
                  <a:schemeClr val="accent2"/>
                </a:solidFill>
              </a:defRPr>
            </a:lvl4pPr>
            <a:lvl5pPr marL="1828800" indent="0">
              <a:buFontTx/>
              <a:buNone/>
              <a:defRPr sz="2400">
                <a:solidFill>
                  <a:schemeClr val="accent2"/>
                </a:solidFill>
              </a:defRPr>
            </a:lvl5pPr>
          </a:lstStyle>
          <a:p>
            <a:pPr lvl="0"/>
            <a:r>
              <a:rPr kumimoji="1" lang="ja-JP" altLang="en-US" dirty="0"/>
              <a:t>マスター テキストの書式設定</a:t>
            </a:r>
          </a:p>
        </p:txBody>
      </p:sp>
      <p:sp>
        <p:nvSpPr>
          <p:cNvPr id="9" name="テキスト プレースホルダー 7">
            <a:extLst>
              <a:ext uri="{FF2B5EF4-FFF2-40B4-BE49-F238E27FC236}">
                <a16:creationId xmlns:a16="http://schemas.microsoft.com/office/drawing/2014/main" id="{C4B17716-4C32-40B8-B764-748BC746A5F1}"/>
              </a:ext>
            </a:extLst>
          </p:cNvPr>
          <p:cNvSpPr>
            <a:spLocks noGrp="1"/>
          </p:cNvSpPr>
          <p:nvPr>
            <p:ph type="body" sz="quarter" idx="12" hasCustomPrompt="1"/>
          </p:nvPr>
        </p:nvSpPr>
        <p:spPr>
          <a:xfrm>
            <a:off x="6496051" y="1108075"/>
            <a:ext cx="2252662" cy="424732"/>
          </a:xfrm>
          <a:prstGeom prst="rect">
            <a:avLst/>
          </a:prstGeom>
        </p:spPr>
        <p:txBody>
          <a:bodyPr wrap="square" lIns="0" rIns="0">
            <a:spAutoFit/>
          </a:bodyPr>
          <a:lstStyle>
            <a:lvl1pPr marL="0" indent="0" algn="r">
              <a:buFontTx/>
              <a:buNone/>
              <a:defRPr sz="2400">
                <a:solidFill>
                  <a:schemeClr val="accent2"/>
                </a:solidFill>
              </a:defRPr>
            </a:lvl1pPr>
            <a:lvl2pPr>
              <a:buFontTx/>
              <a:buNone/>
              <a:defRPr sz="2400">
                <a:solidFill>
                  <a:schemeClr val="accent2"/>
                </a:solidFill>
              </a:defRPr>
            </a:lvl2pPr>
            <a:lvl3pPr>
              <a:buFontTx/>
              <a:buNone/>
              <a:defRPr sz="2400">
                <a:solidFill>
                  <a:schemeClr val="accent2"/>
                </a:solidFill>
              </a:defRPr>
            </a:lvl3pPr>
            <a:lvl4pPr marL="1371600" indent="0">
              <a:buFontTx/>
              <a:buNone/>
              <a:defRPr sz="2400">
                <a:solidFill>
                  <a:schemeClr val="accent2"/>
                </a:solidFill>
              </a:defRPr>
            </a:lvl4pPr>
            <a:lvl5pPr marL="1828800" indent="0">
              <a:buFontTx/>
              <a:buNone/>
              <a:defRPr sz="2400">
                <a:solidFill>
                  <a:schemeClr val="accent2"/>
                </a:solidFill>
              </a:defRPr>
            </a:lvl5pPr>
          </a:lstStyle>
          <a:p>
            <a:pPr lvl="0"/>
            <a:r>
              <a:rPr kumimoji="1" lang="ja-JP" altLang="en-US" dirty="0"/>
              <a:t>第〓章第〓節</a:t>
            </a:r>
          </a:p>
        </p:txBody>
      </p:sp>
      <p:sp>
        <p:nvSpPr>
          <p:cNvPr id="10" name="テキスト プレースホルダー 7">
            <a:extLst>
              <a:ext uri="{FF2B5EF4-FFF2-40B4-BE49-F238E27FC236}">
                <a16:creationId xmlns:a16="http://schemas.microsoft.com/office/drawing/2014/main" id="{EDCBAA65-C8FE-425D-B151-A76743B11424}"/>
              </a:ext>
            </a:extLst>
          </p:cNvPr>
          <p:cNvSpPr>
            <a:spLocks noGrp="1"/>
          </p:cNvSpPr>
          <p:nvPr>
            <p:ph type="body" sz="quarter" idx="13" hasCustomPrompt="1"/>
          </p:nvPr>
        </p:nvSpPr>
        <p:spPr>
          <a:xfrm>
            <a:off x="7739288" y="324000"/>
            <a:ext cx="1009424" cy="424732"/>
          </a:xfrm>
          <a:prstGeom prst="rect">
            <a:avLst/>
          </a:prstGeom>
        </p:spPr>
        <p:txBody>
          <a:bodyPr wrap="square" lIns="0" rIns="0">
            <a:spAutoFit/>
          </a:bodyPr>
          <a:lstStyle>
            <a:lvl1pPr marL="0" indent="0" algn="ctr">
              <a:buFontTx/>
              <a:buNone/>
              <a:defRPr sz="2400">
                <a:solidFill>
                  <a:schemeClr val="accent2"/>
                </a:solidFill>
                <a:latin typeface="Arial" panose="020B0604020202020204" pitchFamily="34" charset="0"/>
                <a:cs typeface="Arial" panose="020B0604020202020204" pitchFamily="34" charset="0"/>
              </a:defRPr>
            </a:lvl1pPr>
            <a:lvl2pPr>
              <a:buFontTx/>
              <a:buNone/>
              <a:defRPr sz="2400">
                <a:solidFill>
                  <a:schemeClr val="accent2"/>
                </a:solidFill>
              </a:defRPr>
            </a:lvl2pPr>
            <a:lvl3pPr>
              <a:buFontTx/>
              <a:buNone/>
              <a:defRPr sz="2400">
                <a:solidFill>
                  <a:schemeClr val="accent2"/>
                </a:solidFill>
              </a:defRPr>
            </a:lvl3pPr>
            <a:lvl4pPr marL="1371600" indent="0">
              <a:buFontTx/>
              <a:buNone/>
              <a:defRPr sz="2400">
                <a:solidFill>
                  <a:schemeClr val="accent2"/>
                </a:solidFill>
              </a:defRPr>
            </a:lvl4pPr>
            <a:lvl5pPr marL="1828800" indent="0">
              <a:buFontTx/>
              <a:buNone/>
              <a:defRPr sz="2400">
                <a:solidFill>
                  <a:schemeClr val="accent2"/>
                </a:solidFill>
              </a:defRPr>
            </a:lvl5pPr>
          </a:lstStyle>
          <a:p>
            <a:pPr lvl="0"/>
            <a:r>
              <a:rPr kumimoji="1" lang="en-US" altLang="ja-JP" dirty="0"/>
              <a:t>p.000</a:t>
            </a:r>
          </a:p>
        </p:txBody>
      </p:sp>
      <p:cxnSp>
        <p:nvCxnSpPr>
          <p:cNvPr id="7" name="直線コネクタ 6">
            <a:extLst>
              <a:ext uri="{FF2B5EF4-FFF2-40B4-BE49-F238E27FC236}">
                <a16:creationId xmlns:a16="http://schemas.microsoft.com/office/drawing/2014/main" id="{515BE422-7E5D-4E12-A437-1C94C43CF7B9}"/>
              </a:ext>
            </a:extLst>
          </p:cNvPr>
          <p:cNvCxnSpPr/>
          <p:nvPr userDrawn="1"/>
        </p:nvCxnSpPr>
        <p:spPr>
          <a:xfrm>
            <a:off x="-1" y="1663908"/>
            <a:ext cx="6840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8D93B9D6-8FC8-4C5D-824F-380FBE3D31FA}"/>
              </a:ext>
            </a:extLst>
          </p:cNvPr>
          <p:cNvSpPr/>
          <p:nvPr userDrawn="1"/>
        </p:nvSpPr>
        <p:spPr>
          <a:xfrm>
            <a:off x="0" y="198000"/>
            <a:ext cx="1332089" cy="6487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タイトル プレースホルダ 1">
            <a:extLst>
              <a:ext uri="{FF2B5EF4-FFF2-40B4-BE49-F238E27FC236}">
                <a16:creationId xmlns:a16="http://schemas.microsoft.com/office/drawing/2014/main" id="{80A3B48A-17F9-4F78-9E59-8AA4544BCB28}"/>
              </a:ext>
            </a:extLst>
          </p:cNvPr>
          <p:cNvSpPr txBox="1">
            <a:spLocks/>
          </p:cNvSpPr>
          <p:nvPr userDrawn="1"/>
        </p:nvSpPr>
        <p:spPr bwMode="auto">
          <a:xfrm>
            <a:off x="395288" y="198001"/>
            <a:ext cx="936802" cy="648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72000" rIns="0" bIns="3600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en-US" altLang="ja-JP" sz="3200" b="0" i="0" u="none" strike="noStrike" kern="1200" cap="none" spc="0" normalizeH="0" baseline="0" noProof="0" dirty="0">
                <a:ln>
                  <a:noFill/>
                </a:ln>
                <a:solidFill>
                  <a:schemeClr val="accent2"/>
                </a:solidFill>
                <a:effectLst/>
                <a:uLnTx/>
                <a:uFillTx/>
                <a:latin typeface="Calibri"/>
                <a:ea typeface="ＭＳ Ｐゴシック" panose="020B0600070205080204" pitchFamily="50" charset="-128"/>
                <a:cs typeface="+mj-cs"/>
              </a:rPr>
              <a:t>TRY</a:t>
            </a:r>
            <a:endParaRPr kumimoji="1" lang="ja-JP" altLang="en-US" sz="3200" b="0" i="0" u="none" strike="noStrike" kern="1200" cap="none" spc="0" normalizeH="0" baseline="0" noProof="0" dirty="0">
              <a:ln>
                <a:noFill/>
              </a:ln>
              <a:solidFill>
                <a:schemeClr val="accent2"/>
              </a:solidFill>
              <a:effectLst/>
              <a:uLnTx/>
              <a:uFillTx/>
              <a:latin typeface="Calibri"/>
              <a:ea typeface="ＭＳ Ｐゴシック" panose="020B0600070205080204" pitchFamily="50" charset="-128"/>
              <a:cs typeface="+mj-cs"/>
            </a:endParaRPr>
          </a:p>
        </p:txBody>
      </p:sp>
    </p:spTree>
    <p:extLst>
      <p:ext uri="{BB962C8B-B14F-4D97-AF65-F5344CB8AC3E}">
        <p14:creationId xmlns:p14="http://schemas.microsoft.com/office/powerpoint/2010/main" val="326022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862CE9-710D-4282-9083-C53846379C71}"/>
              </a:ext>
            </a:extLst>
          </p:cNvPr>
          <p:cNvSpPr>
            <a:spLocks noGrp="1"/>
          </p:cNvSpPr>
          <p:nvPr>
            <p:ph type="title"/>
          </p:nvPr>
        </p:nvSpPr>
        <p:spPr>
          <a:xfrm>
            <a:off x="1872000" y="0"/>
            <a:ext cx="6270411" cy="1044000"/>
          </a:xfrm>
        </p:spPr>
        <p:txBody>
          <a:bodyPr/>
          <a:lstStyle>
            <a:lvl1pPr marL="406800" indent="-406800">
              <a:defRPr/>
            </a:lvl1pPr>
          </a:lstStyle>
          <a:p>
            <a:r>
              <a:rPr kumimoji="1" lang="ja-JP" altLang="en-US" dirty="0"/>
              <a:t>マスター タイトルの書式設定</a:t>
            </a:r>
          </a:p>
        </p:txBody>
      </p:sp>
      <p:sp>
        <p:nvSpPr>
          <p:cNvPr id="3" name="スライド番号プレースホルダー 2">
            <a:extLst>
              <a:ext uri="{FF2B5EF4-FFF2-40B4-BE49-F238E27FC236}">
                <a16:creationId xmlns:a16="http://schemas.microsoft.com/office/drawing/2014/main" id="{25B27700-0C3B-4829-B119-91458B5048AB}"/>
              </a:ext>
            </a:extLst>
          </p:cNvPr>
          <p:cNvSpPr>
            <a:spLocks noGrp="1"/>
          </p:cNvSpPr>
          <p:nvPr>
            <p:ph type="sldNum" sz="quarter" idx="10"/>
          </p:nvPr>
        </p:nvSpPr>
        <p:spPr/>
        <p:txBody>
          <a:bodyPr lIns="0" rIns="0"/>
          <a:lstStyle/>
          <a:p>
            <a:fld id="{6377744E-7BAD-45ED-8AC8-4CEF49569F4D}" type="slidenum">
              <a:rPr kumimoji="1" lang="ja-JP" altLang="en-US" smtClean="0"/>
              <a:pPr/>
              <a:t>‹#›</a:t>
            </a:fld>
            <a:endParaRPr kumimoji="1" lang="ja-JP" altLang="en-US" dirty="0"/>
          </a:p>
        </p:txBody>
      </p:sp>
      <p:sp>
        <p:nvSpPr>
          <p:cNvPr id="8" name="テキスト プレースホルダー 7">
            <a:extLst>
              <a:ext uri="{FF2B5EF4-FFF2-40B4-BE49-F238E27FC236}">
                <a16:creationId xmlns:a16="http://schemas.microsoft.com/office/drawing/2014/main" id="{35A6E5B6-6132-499A-942B-97237F197BED}"/>
              </a:ext>
            </a:extLst>
          </p:cNvPr>
          <p:cNvSpPr>
            <a:spLocks noGrp="1"/>
          </p:cNvSpPr>
          <p:nvPr>
            <p:ph type="body" sz="quarter" idx="11"/>
          </p:nvPr>
        </p:nvSpPr>
        <p:spPr>
          <a:xfrm>
            <a:off x="395287" y="1211263"/>
            <a:ext cx="6444000" cy="424732"/>
          </a:xfrm>
          <a:prstGeom prst="rect">
            <a:avLst/>
          </a:prstGeom>
        </p:spPr>
        <p:txBody>
          <a:bodyPr lIns="0" rIns="0">
            <a:spAutoFit/>
          </a:bodyPr>
          <a:lstStyle>
            <a:lvl1pPr marL="0" indent="0">
              <a:buFontTx/>
              <a:buNone/>
              <a:defRPr sz="2400">
                <a:solidFill>
                  <a:schemeClr val="accent2"/>
                </a:solidFill>
              </a:defRPr>
            </a:lvl1pPr>
            <a:lvl2pPr>
              <a:buFontTx/>
              <a:buNone/>
              <a:defRPr sz="2400">
                <a:solidFill>
                  <a:schemeClr val="accent2"/>
                </a:solidFill>
              </a:defRPr>
            </a:lvl2pPr>
            <a:lvl3pPr>
              <a:buFontTx/>
              <a:buNone/>
              <a:defRPr sz="2400">
                <a:solidFill>
                  <a:schemeClr val="accent2"/>
                </a:solidFill>
              </a:defRPr>
            </a:lvl3pPr>
            <a:lvl4pPr marL="1371600" indent="0">
              <a:buFontTx/>
              <a:buNone/>
              <a:defRPr sz="2400">
                <a:solidFill>
                  <a:schemeClr val="accent2"/>
                </a:solidFill>
              </a:defRPr>
            </a:lvl4pPr>
            <a:lvl5pPr marL="1828800" indent="0">
              <a:buFontTx/>
              <a:buNone/>
              <a:defRPr sz="2400">
                <a:solidFill>
                  <a:schemeClr val="accent2"/>
                </a:solidFill>
              </a:defRPr>
            </a:lvl5pPr>
          </a:lstStyle>
          <a:p>
            <a:pPr lvl="0"/>
            <a:r>
              <a:rPr kumimoji="1" lang="ja-JP" altLang="en-US" dirty="0"/>
              <a:t>マスター テキストの書式設定</a:t>
            </a:r>
          </a:p>
        </p:txBody>
      </p:sp>
      <p:sp>
        <p:nvSpPr>
          <p:cNvPr id="9" name="テキスト プレースホルダー 7">
            <a:extLst>
              <a:ext uri="{FF2B5EF4-FFF2-40B4-BE49-F238E27FC236}">
                <a16:creationId xmlns:a16="http://schemas.microsoft.com/office/drawing/2014/main" id="{C4B17716-4C32-40B8-B764-748BC746A5F1}"/>
              </a:ext>
            </a:extLst>
          </p:cNvPr>
          <p:cNvSpPr>
            <a:spLocks noGrp="1"/>
          </p:cNvSpPr>
          <p:nvPr>
            <p:ph type="body" sz="quarter" idx="12" hasCustomPrompt="1"/>
          </p:nvPr>
        </p:nvSpPr>
        <p:spPr>
          <a:xfrm>
            <a:off x="6496051" y="1108075"/>
            <a:ext cx="2252662" cy="424732"/>
          </a:xfrm>
          <a:prstGeom prst="rect">
            <a:avLst/>
          </a:prstGeom>
        </p:spPr>
        <p:txBody>
          <a:bodyPr wrap="square" lIns="0" rIns="0">
            <a:spAutoFit/>
          </a:bodyPr>
          <a:lstStyle>
            <a:lvl1pPr marL="0" indent="0" algn="r">
              <a:buFontTx/>
              <a:buNone/>
              <a:defRPr sz="2400">
                <a:solidFill>
                  <a:schemeClr val="accent2"/>
                </a:solidFill>
              </a:defRPr>
            </a:lvl1pPr>
            <a:lvl2pPr>
              <a:buFontTx/>
              <a:buNone/>
              <a:defRPr sz="2400">
                <a:solidFill>
                  <a:schemeClr val="accent2"/>
                </a:solidFill>
              </a:defRPr>
            </a:lvl2pPr>
            <a:lvl3pPr>
              <a:buFontTx/>
              <a:buNone/>
              <a:defRPr sz="2400">
                <a:solidFill>
                  <a:schemeClr val="accent2"/>
                </a:solidFill>
              </a:defRPr>
            </a:lvl3pPr>
            <a:lvl4pPr marL="1371600" indent="0">
              <a:buFontTx/>
              <a:buNone/>
              <a:defRPr sz="2400">
                <a:solidFill>
                  <a:schemeClr val="accent2"/>
                </a:solidFill>
              </a:defRPr>
            </a:lvl4pPr>
            <a:lvl5pPr marL="1828800" indent="0">
              <a:buFontTx/>
              <a:buNone/>
              <a:defRPr sz="2400">
                <a:solidFill>
                  <a:schemeClr val="accent2"/>
                </a:solidFill>
              </a:defRPr>
            </a:lvl5pPr>
          </a:lstStyle>
          <a:p>
            <a:pPr lvl="0"/>
            <a:r>
              <a:rPr kumimoji="1" lang="ja-JP" altLang="en-US" dirty="0"/>
              <a:t>第〓章第〓節</a:t>
            </a:r>
          </a:p>
        </p:txBody>
      </p:sp>
      <p:sp>
        <p:nvSpPr>
          <p:cNvPr id="10" name="テキスト プレースホルダー 7">
            <a:extLst>
              <a:ext uri="{FF2B5EF4-FFF2-40B4-BE49-F238E27FC236}">
                <a16:creationId xmlns:a16="http://schemas.microsoft.com/office/drawing/2014/main" id="{EDCBAA65-C8FE-425D-B151-A76743B11424}"/>
              </a:ext>
            </a:extLst>
          </p:cNvPr>
          <p:cNvSpPr>
            <a:spLocks noGrp="1"/>
          </p:cNvSpPr>
          <p:nvPr>
            <p:ph type="body" sz="quarter" idx="13" hasCustomPrompt="1"/>
          </p:nvPr>
        </p:nvSpPr>
        <p:spPr>
          <a:xfrm>
            <a:off x="7739288" y="324000"/>
            <a:ext cx="1009424" cy="424732"/>
          </a:xfrm>
          <a:prstGeom prst="rect">
            <a:avLst/>
          </a:prstGeom>
        </p:spPr>
        <p:txBody>
          <a:bodyPr wrap="square" lIns="0" rIns="0">
            <a:spAutoFit/>
          </a:bodyPr>
          <a:lstStyle>
            <a:lvl1pPr marL="0" indent="0" algn="ctr">
              <a:buFontTx/>
              <a:buNone/>
              <a:defRPr sz="2400">
                <a:solidFill>
                  <a:schemeClr val="accent2"/>
                </a:solidFill>
                <a:latin typeface="Arial" panose="020B0604020202020204" pitchFamily="34" charset="0"/>
                <a:cs typeface="Arial" panose="020B0604020202020204" pitchFamily="34" charset="0"/>
              </a:defRPr>
            </a:lvl1pPr>
            <a:lvl2pPr>
              <a:buFontTx/>
              <a:buNone/>
              <a:defRPr sz="2400">
                <a:solidFill>
                  <a:schemeClr val="accent2"/>
                </a:solidFill>
              </a:defRPr>
            </a:lvl2pPr>
            <a:lvl3pPr>
              <a:buFontTx/>
              <a:buNone/>
              <a:defRPr sz="2400">
                <a:solidFill>
                  <a:schemeClr val="accent2"/>
                </a:solidFill>
              </a:defRPr>
            </a:lvl3pPr>
            <a:lvl4pPr marL="1371600" indent="0">
              <a:buFontTx/>
              <a:buNone/>
              <a:defRPr sz="2400">
                <a:solidFill>
                  <a:schemeClr val="accent2"/>
                </a:solidFill>
              </a:defRPr>
            </a:lvl4pPr>
            <a:lvl5pPr marL="1828800" indent="0">
              <a:buFontTx/>
              <a:buNone/>
              <a:defRPr sz="2400">
                <a:solidFill>
                  <a:schemeClr val="accent2"/>
                </a:solidFill>
              </a:defRPr>
            </a:lvl5pPr>
          </a:lstStyle>
          <a:p>
            <a:pPr lvl="0"/>
            <a:r>
              <a:rPr kumimoji="1" lang="en-US" altLang="ja-JP" dirty="0"/>
              <a:t>p.000</a:t>
            </a:r>
          </a:p>
        </p:txBody>
      </p:sp>
      <p:cxnSp>
        <p:nvCxnSpPr>
          <p:cNvPr id="7" name="直線コネクタ 6">
            <a:extLst>
              <a:ext uri="{FF2B5EF4-FFF2-40B4-BE49-F238E27FC236}">
                <a16:creationId xmlns:a16="http://schemas.microsoft.com/office/drawing/2014/main" id="{515BE422-7E5D-4E12-A437-1C94C43CF7B9}"/>
              </a:ext>
            </a:extLst>
          </p:cNvPr>
          <p:cNvCxnSpPr/>
          <p:nvPr userDrawn="1"/>
        </p:nvCxnSpPr>
        <p:spPr>
          <a:xfrm>
            <a:off x="-1" y="1663908"/>
            <a:ext cx="6840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8D93B9D6-8FC8-4C5D-824F-380FBE3D31FA}"/>
              </a:ext>
            </a:extLst>
          </p:cNvPr>
          <p:cNvSpPr/>
          <p:nvPr userDrawn="1"/>
        </p:nvSpPr>
        <p:spPr>
          <a:xfrm>
            <a:off x="-1" y="198000"/>
            <a:ext cx="1764000" cy="6487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タイトル プレースホルダ 1">
            <a:extLst>
              <a:ext uri="{FF2B5EF4-FFF2-40B4-BE49-F238E27FC236}">
                <a16:creationId xmlns:a16="http://schemas.microsoft.com/office/drawing/2014/main" id="{80A3B48A-17F9-4F78-9E59-8AA4544BCB28}"/>
              </a:ext>
            </a:extLst>
          </p:cNvPr>
          <p:cNvSpPr txBox="1">
            <a:spLocks/>
          </p:cNvSpPr>
          <p:nvPr userDrawn="1"/>
        </p:nvSpPr>
        <p:spPr bwMode="auto">
          <a:xfrm>
            <a:off x="395288" y="198001"/>
            <a:ext cx="1080000" cy="648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72000" rIns="0" bIns="3600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en-US" altLang="ja-JP" sz="3200" b="0" i="0" u="none" strike="noStrike" kern="1200" cap="none" spc="0" normalizeH="0" baseline="0" noProof="0" dirty="0">
                <a:ln>
                  <a:noFill/>
                </a:ln>
                <a:solidFill>
                  <a:schemeClr val="accent2"/>
                </a:solidFill>
                <a:effectLst/>
                <a:uLnTx/>
                <a:uFillTx/>
                <a:latin typeface="Calibri"/>
                <a:ea typeface="ＭＳ Ｐゴシック" panose="020B0600070205080204" pitchFamily="50" charset="-128"/>
                <a:cs typeface="+mj-cs"/>
              </a:rPr>
              <a:t>GUIDE</a:t>
            </a:r>
          </a:p>
        </p:txBody>
      </p:sp>
      <p:sp>
        <p:nvSpPr>
          <p:cNvPr id="13" name="正方形/長方形 12">
            <a:extLst>
              <a:ext uri="{FF2B5EF4-FFF2-40B4-BE49-F238E27FC236}">
                <a16:creationId xmlns:a16="http://schemas.microsoft.com/office/drawing/2014/main" id="{88AAB90D-1B7D-492C-809A-763F0255A904}"/>
              </a:ext>
            </a:extLst>
          </p:cNvPr>
          <p:cNvSpPr/>
          <p:nvPr userDrawn="1"/>
        </p:nvSpPr>
        <p:spPr>
          <a:xfrm>
            <a:off x="-1" y="2250771"/>
            <a:ext cx="1764401" cy="6487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239611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F8F857B4-0355-F442-AE51-8EB16ABF369B}"/>
              </a:ext>
            </a:extLst>
          </p:cNvPr>
          <p:cNvSpPr/>
          <p:nvPr userDrawn="1"/>
        </p:nvSpPr>
        <p:spPr>
          <a:xfrm>
            <a:off x="8604000" y="6501600"/>
            <a:ext cx="540000" cy="360000"/>
          </a:xfrm>
          <a:prstGeom prst="rect">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A9B56E12-D98B-7941-9968-DEE466D8D4BC}"/>
              </a:ext>
            </a:extLst>
          </p:cNvPr>
          <p:cNvSpPr/>
          <p:nvPr userDrawn="1"/>
        </p:nvSpPr>
        <p:spPr>
          <a:xfrm>
            <a:off x="0" y="0"/>
            <a:ext cx="9144002" cy="104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EC63F579-8D1B-8A4D-A3FF-AB4CBBA17297}"/>
              </a:ext>
            </a:extLst>
          </p:cNvPr>
          <p:cNvSpPr/>
          <p:nvPr userDrawn="1"/>
        </p:nvSpPr>
        <p:spPr>
          <a:xfrm>
            <a:off x="0" y="0"/>
            <a:ext cx="7757058" cy="1044000"/>
          </a:xfrm>
          <a:custGeom>
            <a:avLst/>
            <a:gdLst>
              <a:gd name="connsiteX0" fmla="*/ 0 w 7827964"/>
              <a:gd name="connsiteY0" fmla="*/ 0 h 1044000"/>
              <a:gd name="connsiteX1" fmla="*/ 7827964 w 7827964"/>
              <a:gd name="connsiteY1" fmla="*/ 0 h 1044000"/>
              <a:gd name="connsiteX2" fmla="*/ 7827964 w 7827964"/>
              <a:gd name="connsiteY2" fmla="*/ 1044000 h 1044000"/>
              <a:gd name="connsiteX3" fmla="*/ 0 w 7827964"/>
              <a:gd name="connsiteY3" fmla="*/ 1044000 h 1044000"/>
              <a:gd name="connsiteX4" fmla="*/ 0 w 7827964"/>
              <a:gd name="connsiteY4" fmla="*/ 0 h 1044000"/>
              <a:gd name="connsiteX0" fmla="*/ 0 w 7827964"/>
              <a:gd name="connsiteY0" fmla="*/ 0 h 1044000"/>
              <a:gd name="connsiteX1" fmla="*/ 7273328 w 7827964"/>
              <a:gd name="connsiteY1" fmla="*/ 0 h 1044000"/>
              <a:gd name="connsiteX2" fmla="*/ 7827964 w 7827964"/>
              <a:gd name="connsiteY2" fmla="*/ 1044000 h 1044000"/>
              <a:gd name="connsiteX3" fmla="*/ 0 w 7827964"/>
              <a:gd name="connsiteY3" fmla="*/ 1044000 h 1044000"/>
              <a:gd name="connsiteX4" fmla="*/ 0 w 7827964"/>
              <a:gd name="connsiteY4" fmla="*/ 0 h 104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27964" h="1044000">
                <a:moveTo>
                  <a:pt x="0" y="0"/>
                </a:moveTo>
                <a:lnTo>
                  <a:pt x="7273328" y="0"/>
                </a:lnTo>
                <a:lnTo>
                  <a:pt x="7827964" y="1044000"/>
                </a:lnTo>
                <a:lnTo>
                  <a:pt x="0" y="1044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プレースホルダー 4">
            <a:extLst>
              <a:ext uri="{FF2B5EF4-FFF2-40B4-BE49-F238E27FC236}">
                <a16:creationId xmlns:a16="http://schemas.microsoft.com/office/drawing/2014/main" id="{A83AA181-66EF-4AC2-8CB4-ED55370966D7}"/>
              </a:ext>
            </a:extLst>
          </p:cNvPr>
          <p:cNvSpPr>
            <a:spLocks noGrp="1"/>
          </p:cNvSpPr>
          <p:nvPr>
            <p:ph type="title"/>
          </p:nvPr>
        </p:nvSpPr>
        <p:spPr>
          <a:xfrm>
            <a:off x="395288" y="0"/>
            <a:ext cx="7361770" cy="1044000"/>
          </a:xfrm>
          <a:prstGeom prst="rect">
            <a:avLst/>
          </a:prstGeom>
        </p:spPr>
        <p:txBody>
          <a:bodyPr vert="horz" lIns="0" tIns="0" rIns="0" bIns="0" rtlCol="0" anchor="ctr">
            <a:noAutofit/>
          </a:bodyPr>
          <a:lstStyle/>
          <a:p>
            <a:r>
              <a:rPr kumimoji="1" lang="ja-JP" altLang="en-US" dirty="0"/>
              <a:t>マスター タイトルの書式設定</a:t>
            </a:r>
          </a:p>
        </p:txBody>
      </p:sp>
      <p:sp>
        <p:nvSpPr>
          <p:cNvPr id="7" name="スライド番号プレースホルダー 6">
            <a:extLst>
              <a:ext uri="{FF2B5EF4-FFF2-40B4-BE49-F238E27FC236}">
                <a16:creationId xmlns:a16="http://schemas.microsoft.com/office/drawing/2014/main" id="{7502784C-2238-4A8D-9733-5679B3C6C0CD}"/>
              </a:ext>
            </a:extLst>
          </p:cNvPr>
          <p:cNvSpPr>
            <a:spLocks noGrp="1"/>
          </p:cNvSpPr>
          <p:nvPr>
            <p:ph type="sldNum" sz="quarter" idx="4"/>
          </p:nvPr>
        </p:nvSpPr>
        <p:spPr>
          <a:xfrm>
            <a:off x="8604000" y="6492875"/>
            <a:ext cx="540000" cy="365125"/>
          </a:xfrm>
          <a:prstGeom prst="rect">
            <a:avLst/>
          </a:prstGeom>
        </p:spPr>
        <p:txBody>
          <a:bodyPr vert="horz" lIns="0" tIns="45720" rIns="0" bIns="45720" rtlCol="0" anchor="ctr"/>
          <a:lstStyle>
            <a:lvl1pPr algn="ctr">
              <a:defRPr sz="1700">
                <a:solidFill>
                  <a:schemeClr val="accent2"/>
                </a:solidFill>
                <a:latin typeface="Arial" panose="020B0604020202020204" pitchFamily="34" charset="0"/>
                <a:cs typeface="Arial" panose="020B0604020202020204" pitchFamily="34" charset="0"/>
              </a:defRPr>
            </a:lvl1pPr>
          </a:lstStyle>
          <a:p>
            <a:fld id="{6377744E-7BAD-45ED-8AC8-4CEF49569F4D}" type="slidenum">
              <a:rPr kumimoji="1" lang="ja-JP" altLang="en-US" smtClean="0"/>
              <a:pPr/>
              <a:t>‹#›</a:t>
            </a:fld>
            <a:endParaRPr kumimoji="1" lang="ja-JP" altLang="en-US" dirty="0"/>
          </a:p>
        </p:txBody>
      </p:sp>
    </p:spTree>
    <p:extLst>
      <p:ext uri="{BB962C8B-B14F-4D97-AF65-F5344CB8AC3E}">
        <p14:creationId xmlns:p14="http://schemas.microsoft.com/office/powerpoint/2010/main" val="2829455371"/>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2" r:id="rId3"/>
    <p:sldLayoutId id="2147483663" r:id="rId4"/>
  </p:sldLayoutIdLst>
  <p:hf hdr="0" ftr="0" dt="0"/>
  <p:txStyles>
    <p:titleStyle>
      <a:lvl1pPr marL="406800" indent="-406800" algn="l" defTabSz="914400" rtl="0" eaLnBrk="1" latinLnBrk="0" hangingPunct="1">
        <a:lnSpc>
          <a:spcPct val="90000"/>
        </a:lnSpc>
        <a:spcBef>
          <a:spcPct val="0"/>
        </a:spcBef>
        <a:buNone/>
        <a:defRPr kumimoji="1" sz="36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E2607B"/>
        </a:buClr>
        <a:buFont typeface="Wingdings" panose="05000000000000000000" pitchFamily="2" charset="2"/>
        <a:buChar char="l"/>
        <a:defRPr kumimoji="1" sz="2800" kern="1200">
          <a:solidFill>
            <a:schemeClr val="tx1"/>
          </a:solidFill>
          <a:latin typeface="ＭＳ ゴシック" panose="020B0609070205080204" pitchFamily="49" charset="-128"/>
          <a:ea typeface="ＭＳ ゴシック" panose="020B0609070205080204" pitchFamily="49" charset="-128"/>
          <a:cs typeface="+mn-cs"/>
        </a:defRPr>
      </a:lvl1pPr>
      <a:lvl2pPr marL="457200" indent="0" algn="l" defTabSz="914400" rtl="0" eaLnBrk="1" latinLnBrk="0" hangingPunct="1">
        <a:lnSpc>
          <a:spcPct val="90000"/>
        </a:lnSpc>
        <a:spcBef>
          <a:spcPts val="500"/>
        </a:spcBef>
        <a:buClr>
          <a:srgbClr val="E2607B"/>
        </a:buClr>
        <a:buFont typeface="Wingdings" panose="05000000000000000000" pitchFamily="2" charset="2"/>
        <a:buNone/>
        <a:defRPr kumimoji="1"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Wingdings" panose="05000000000000000000" pitchFamily="2" charset="2"/>
        <a:buNone/>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l"/>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pos="249" userDrawn="1">
          <p15:clr>
            <a:srgbClr val="F26B43"/>
          </p15:clr>
        </p15:guide>
        <p15:guide id="4" pos="5511" userDrawn="1">
          <p15:clr>
            <a:srgbClr val="F26B43"/>
          </p15:clr>
        </p15:guide>
        <p15:guide id="5" orient="horz" pos="4065" userDrawn="1">
          <p15:clr>
            <a:srgbClr val="F26B43"/>
          </p15:clr>
        </p15:guide>
        <p15:guide id="6" orient="horz" pos="1185" userDrawn="1">
          <p15:clr>
            <a:srgbClr val="F26B43"/>
          </p15:clr>
        </p15:guide>
        <p15:guide id="7" orient="horz" pos="79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7EAAFC-17E1-4037-849E-DF562F163008}"/>
              </a:ext>
            </a:extLst>
          </p:cNvPr>
          <p:cNvSpPr>
            <a:spLocks noGrp="1"/>
          </p:cNvSpPr>
          <p:nvPr>
            <p:ph type="title"/>
          </p:nvPr>
        </p:nvSpPr>
        <p:spPr/>
        <p:txBody>
          <a:bodyPr/>
          <a:lstStyle/>
          <a:p>
            <a:pPr marL="412750" indent="-412750">
              <a:defRPr/>
            </a:pPr>
            <a:r>
              <a:rPr lang="en-US" altLang="ja-JP" sz="3200" dirty="0">
                <a:latin typeface="+mj-ea"/>
              </a:rPr>
              <a:t>3</a:t>
            </a:r>
            <a:r>
              <a:rPr kumimoji="1" lang="en-US" altLang="ja-JP" sz="3200" dirty="0">
                <a:latin typeface="+mj-ea"/>
              </a:rPr>
              <a:t>.</a:t>
            </a:r>
            <a:r>
              <a:rPr lang="ja-JP" altLang="en-US" sz="3200" dirty="0">
                <a:latin typeface="+mj-ea"/>
              </a:rPr>
              <a:t>２</a:t>
            </a:r>
            <a:r>
              <a:rPr kumimoji="1" lang="ja-JP" altLang="en-US" sz="3200" dirty="0">
                <a:latin typeface="+mj-ea"/>
              </a:rPr>
              <a:t>つの</a:t>
            </a:r>
            <a:r>
              <a:rPr lang="ja-JP" altLang="en-US" sz="3200" dirty="0">
                <a:solidFill>
                  <a:schemeClr val="bg1"/>
                </a:solidFill>
                <a:latin typeface="+mj-ea"/>
              </a:rPr>
              <a:t>データの関係を</a:t>
            </a:r>
            <a:r>
              <a:rPr lang="en-US" altLang="ja-JP" sz="3200" dirty="0">
                <a:solidFill>
                  <a:schemeClr val="bg1"/>
                </a:solidFill>
                <a:latin typeface="+mj-ea"/>
              </a:rPr>
              <a:t/>
            </a:r>
            <a:br>
              <a:rPr lang="en-US" altLang="ja-JP" sz="3200" dirty="0">
                <a:solidFill>
                  <a:schemeClr val="bg1"/>
                </a:solidFill>
                <a:latin typeface="+mj-ea"/>
              </a:rPr>
            </a:br>
            <a:r>
              <a:rPr lang="ja-JP" altLang="en-US" sz="3200" dirty="0">
                <a:solidFill>
                  <a:schemeClr val="bg1"/>
                </a:solidFill>
                <a:latin typeface="+mj-ea"/>
              </a:rPr>
              <a:t>散布図で見てみよう</a:t>
            </a:r>
            <a:endParaRPr kumimoji="1" lang="ja-JP" altLang="en-US" sz="3200" dirty="0">
              <a:latin typeface="+mj-ea"/>
            </a:endParaRPr>
          </a:p>
        </p:txBody>
      </p:sp>
      <p:sp>
        <p:nvSpPr>
          <p:cNvPr id="3" name="スライド番号プレースホルダー 2">
            <a:extLst>
              <a:ext uri="{FF2B5EF4-FFF2-40B4-BE49-F238E27FC236}">
                <a16:creationId xmlns:a16="http://schemas.microsoft.com/office/drawing/2014/main" id="{D7738EF5-72D4-420E-9A2B-7088E06E6A34}"/>
              </a:ext>
            </a:extLst>
          </p:cNvPr>
          <p:cNvSpPr>
            <a:spLocks noGrp="1"/>
          </p:cNvSpPr>
          <p:nvPr>
            <p:ph type="sldNum" sz="quarter" idx="10"/>
          </p:nvPr>
        </p:nvSpPr>
        <p:spPr/>
        <p:txBody>
          <a:bodyPr/>
          <a:lstStyle/>
          <a:p>
            <a:fld id="{6377744E-7BAD-45ED-8AC8-4CEF49569F4D}" type="slidenum">
              <a:rPr kumimoji="1" lang="ja-JP" altLang="en-US" smtClean="0"/>
              <a:pPr/>
              <a:t>1</a:t>
            </a:fld>
            <a:endParaRPr kumimoji="1" lang="ja-JP" altLang="en-US" dirty="0"/>
          </a:p>
        </p:txBody>
      </p:sp>
      <p:sp>
        <p:nvSpPr>
          <p:cNvPr id="5" name="テキスト プレースホルダー 4">
            <a:extLst>
              <a:ext uri="{FF2B5EF4-FFF2-40B4-BE49-F238E27FC236}">
                <a16:creationId xmlns:a16="http://schemas.microsoft.com/office/drawing/2014/main" id="{8CD68F16-936A-42D5-9755-5F21D0D70030}"/>
              </a:ext>
            </a:extLst>
          </p:cNvPr>
          <p:cNvSpPr>
            <a:spLocks noGrp="1"/>
          </p:cNvSpPr>
          <p:nvPr>
            <p:ph type="body" sz="quarter" idx="12"/>
          </p:nvPr>
        </p:nvSpPr>
        <p:spPr/>
        <p:txBody>
          <a:bodyPr/>
          <a:lstStyle/>
          <a:p>
            <a:pPr>
              <a:spcBef>
                <a:spcPts val="0"/>
              </a:spcBef>
            </a:pPr>
            <a:r>
              <a:rPr kumimoji="1" lang="en-US" altLang="ja-JP" sz="2200" dirty="0"/>
              <a:t>Section10</a:t>
            </a:r>
          </a:p>
          <a:p>
            <a:pPr>
              <a:spcBef>
                <a:spcPts val="0"/>
              </a:spcBef>
            </a:pPr>
            <a:r>
              <a:rPr kumimoji="1" lang="en-US" altLang="ja-JP" sz="2200" dirty="0"/>
              <a:t> STEP3</a:t>
            </a:r>
            <a:endParaRPr kumimoji="1" lang="ja-JP" altLang="en-US" sz="2200" dirty="0"/>
          </a:p>
        </p:txBody>
      </p:sp>
      <p:sp>
        <p:nvSpPr>
          <p:cNvPr id="6" name="テキスト プレースホルダー 5">
            <a:extLst>
              <a:ext uri="{FF2B5EF4-FFF2-40B4-BE49-F238E27FC236}">
                <a16:creationId xmlns:a16="http://schemas.microsoft.com/office/drawing/2014/main" id="{E1C9EC54-A396-4E2A-8800-F5043B60CECC}"/>
              </a:ext>
            </a:extLst>
          </p:cNvPr>
          <p:cNvSpPr>
            <a:spLocks noGrp="1"/>
          </p:cNvSpPr>
          <p:nvPr>
            <p:ph type="body" sz="quarter" idx="13"/>
          </p:nvPr>
        </p:nvSpPr>
        <p:spPr/>
        <p:txBody>
          <a:bodyPr/>
          <a:lstStyle/>
          <a:p>
            <a:r>
              <a:rPr kumimoji="1" lang="en-US" altLang="ja-JP" dirty="0"/>
              <a:t>p.</a:t>
            </a:r>
            <a:r>
              <a:rPr lang="en-US" altLang="ja-JP" dirty="0"/>
              <a:t>94</a:t>
            </a:r>
            <a:endParaRPr kumimoji="1" lang="ja-JP" altLang="en-US" dirty="0"/>
          </a:p>
        </p:txBody>
      </p:sp>
      <p:sp>
        <p:nvSpPr>
          <p:cNvPr id="37" name="Google Shape;28;p1">
            <a:extLst>
              <a:ext uri="{FF2B5EF4-FFF2-40B4-BE49-F238E27FC236}">
                <a16:creationId xmlns:a16="http://schemas.microsoft.com/office/drawing/2014/main" id="{FF2B9E95-07E5-4C54-9AEE-5D6C780AF450}"/>
              </a:ext>
            </a:extLst>
          </p:cNvPr>
          <p:cNvSpPr txBox="1"/>
          <p:nvPr/>
        </p:nvSpPr>
        <p:spPr>
          <a:xfrm>
            <a:off x="394572" y="1796669"/>
            <a:ext cx="8349115" cy="1154142"/>
          </a:xfrm>
          <a:prstGeom prst="rect">
            <a:avLst/>
          </a:prstGeom>
          <a:noFill/>
          <a:ln>
            <a:noFill/>
          </a:ln>
        </p:spPr>
        <p:txBody>
          <a:bodyPr spcFirstLastPara="1" wrap="square" lIns="0" tIns="0" rIns="0" bIns="45700" anchor="t" anchorCtr="0">
            <a:spAutoFit/>
          </a:bodyPr>
          <a:lstStyle/>
          <a:p>
            <a:pPr marL="228600" indent="-228600" algn="just">
              <a:lnSpc>
                <a:spcPct val="150000"/>
              </a:lnSpc>
              <a:buClr>
                <a:schemeClr val="accent2"/>
              </a:buClr>
              <a:buSzPts val="2800"/>
              <a:buFont typeface="Noto Sans Symbols"/>
              <a:buChar char="●"/>
            </a:pPr>
            <a:r>
              <a:rPr lang="ja-JP" altLang="en-US" sz="2400" noProof="0" dirty="0" smtClean="0">
                <a:solidFill>
                  <a:prstClr val="black"/>
                </a:solidFill>
              </a:rPr>
              <a:t>「神奈川県横浜市の年間平均気温」</a:t>
            </a:r>
            <a:r>
              <a:rPr lang="ja-JP" altLang="en-US" sz="2400" dirty="0">
                <a:solidFill>
                  <a:prstClr val="black"/>
                </a:solidFill>
              </a:rPr>
              <a:t>と</a:t>
            </a:r>
            <a:r>
              <a:rPr lang="ja-JP" altLang="en-US" sz="2400" noProof="0" dirty="0" smtClean="0">
                <a:solidFill>
                  <a:prstClr val="black"/>
                </a:solidFill>
              </a:rPr>
              <a:t>「台風上陸数」には</a:t>
            </a:r>
            <a:r>
              <a:rPr kumimoji="1" lang="en-US" altLang="ja-JP" sz="2400" dirty="0">
                <a:solidFill>
                  <a:prstClr val="black"/>
                </a:solidFill>
              </a:rPr>
              <a:t/>
            </a:r>
            <a:br>
              <a:rPr kumimoji="1" lang="en-US" altLang="ja-JP" sz="2400" dirty="0">
                <a:solidFill>
                  <a:prstClr val="black"/>
                </a:solidFill>
              </a:rPr>
            </a:br>
            <a:r>
              <a:rPr kumimoji="1" lang="ja-JP" altLang="en-US" sz="2400" dirty="0" smtClean="0">
                <a:solidFill>
                  <a:prstClr val="black"/>
                </a:solidFill>
              </a:rPr>
              <a:t>　関係があるのだろうか？</a:t>
            </a:r>
            <a:endParaRPr lang="en-US" altLang="ja-JP" sz="2400" noProof="0" dirty="0" smtClean="0">
              <a:solidFill>
                <a:prstClr val="black"/>
              </a:solidFill>
            </a:endParaRPr>
          </a:p>
        </p:txBody>
      </p:sp>
      <p:sp>
        <p:nvSpPr>
          <p:cNvPr id="41" name="四角形: 角を丸くする 3">
            <a:extLst>
              <a:ext uri="{FF2B5EF4-FFF2-40B4-BE49-F238E27FC236}">
                <a16:creationId xmlns:a16="http://schemas.microsoft.com/office/drawing/2014/main" id="{35BDCF2E-95AD-40B2-8A51-3FD979A863B4}"/>
              </a:ext>
            </a:extLst>
          </p:cNvPr>
          <p:cNvSpPr/>
          <p:nvPr/>
        </p:nvSpPr>
        <p:spPr>
          <a:xfrm>
            <a:off x="395288" y="1248040"/>
            <a:ext cx="6619660" cy="428400"/>
          </a:xfrm>
          <a:prstGeom prst="roundRect">
            <a:avLst/>
          </a:prstGeom>
          <a:solidFill>
            <a:srgbClr val="00B050"/>
          </a:solidFill>
          <a:ln w="12700" cap="flat" cmpd="sng" algn="ctr">
            <a:noFill/>
            <a:prstDash val="solid"/>
            <a:miter lim="800000"/>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dirty="0">
                <a:solidFill>
                  <a:prstClr val="white"/>
                </a:solidFill>
                <a:latin typeface="+mn-ea"/>
              </a:rPr>
              <a:t>素朴</a:t>
            </a:r>
            <a:r>
              <a:rPr kumimoji="1" lang="ja-JP" altLang="en-US" sz="2400" dirty="0" smtClean="0">
                <a:solidFill>
                  <a:prstClr val="white"/>
                </a:solidFill>
                <a:latin typeface="+mn-ea"/>
              </a:rPr>
              <a:t>な疑問</a:t>
            </a:r>
            <a:endParaRPr kumimoji="1" lang="ja-JP" altLang="en-US" sz="2400" b="0" i="0" u="none" strike="noStrike" kern="1200" cap="none" spc="0" normalizeH="0" baseline="0" noProof="0" dirty="0">
              <a:ln>
                <a:noFill/>
              </a:ln>
              <a:solidFill>
                <a:prstClr val="white"/>
              </a:solidFill>
              <a:effectLst/>
              <a:uLnTx/>
              <a:uFillTx/>
              <a:latin typeface="+mn-ea"/>
              <a:cs typeface="+mn-cs"/>
            </a:endParaRPr>
          </a:p>
        </p:txBody>
      </p:sp>
      <p:graphicFrame>
        <p:nvGraphicFramePr>
          <p:cNvPr id="16" name="表 15">
            <a:extLst>
              <a:ext uri="{FF2B5EF4-FFF2-40B4-BE49-F238E27FC236}">
                <a16:creationId xmlns:a16="http://schemas.microsoft.com/office/drawing/2014/main" id="{9B1C05E7-7953-4384-84F6-384555C6CBF5}"/>
              </a:ext>
            </a:extLst>
          </p:cNvPr>
          <p:cNvGraphicFramePr>
            <a:graphicFrameLocks noGrp="1"/>
          </p:cNvGraphicFramePr>
          <p:nvPr>
            <p:extLst>
              <p:ext uri="{D42A27DB-BD31-4B8C-83A1-F6EECF244321}">
                <p14:modId xmlns:p14="http://schemas.microsoft.com/office/powerpoint/2010/main" val="3042678540"/>
              </p:ext>
            </p:extLst>
          </p:nvPr>
        </p:nvGraphicFramePr>
        <p:xfrm>
          <a:off x="395288" y="4288201"/>
          <a:ext cx="8349335" cy="822960"/>
        </p:xfrm>
        <a:graphic>
          <a:graphicData uri="http://schemas.openxmlformats.org/drawingml/2006/table">
            <a:tbl>
              <a:tblPr>
                <a:tableStyleId>{21E4AEA4-8DFA-4A89-87EB-49C32662AFE0}</a:tableStyleId>
              </a:tblPr>
              <a:tblGrid>
                <a:gridCol w="1486266">
                  <a:extLst>
                    <a:ext uri="{9D8B030D-6E8A-4147-A177-3AD203B41FA5}">
                      <a16:colId xmlns:a16="http://schemas.microsoft.com/office/drawing/2014/main" val="20000"/>
                    </a:ext>
                  </a:extLst>
                </a:gridCol>
                <a:gridCol w="6863069">
                  <a:extLst>
                    <a:ext uri="{9D8B030D-6E8A-4147-A177-3AD203B41FA5}">
                      <a16:colId xmlns:a16="http://schemas.microsoft.com/office/drawing/2014/main" val="20001"/>
                    </a:ext>
                  </a:extLst>
                </a:gridCol>
              </a:tblGrid>
              <a:tr h="370840">
                <a:tc>
                  <a:txBody>
                    <a:bodyPr/>
                    <a:lstStyle/>
                    <a:p>
                      <a:r>
                        <a:rPr kumimoji="1" lang="ja-JP" altLang="en-US" sz="2400" dirty="0" smtClean="0">
                          <a:solidFill>
                            <a:schemeClr val="bg1"/>
                          </a:solidFill>
                          <a:latin typeface="ＭＳ ゴシック" panose="020B0609070205080204" pitchFamily="49" charset="-128"/>
                          <a:ea typeface="ＭＳ ゴシック" panose="020B0609070205080204" pitchFamily="49" charset="-128"/>
                        </a:rPr>
                        <a:t>関係ある</a:t>
                      </a:r>
                      <a:endParaRPr kumimoji="1" lang="ja-JP" altLang="en-US" sz="2400" dirty="0">
                        <a:solidFill>
                          <a:schemeClr val="bg1"/>
                        </a:solidFill>
                        <a:latin typeface="ＭＳ ゴシック" panose="020B0609070205080204" pitchFamily="49" charset="-128"/>
                        <a:ea typeface="ＭＳ ゴシック" panose="020B0609070205080204" pitchFamily="49" charset="-128"/>
                      </a:endParaRPr>
                    </a:p>
                  </a:txBody>
                  <a:tcPr anchor="ctr">
                    <a:solidFill>
                      <a:srgbClr val="00B050"/>
                    </a:solidFill>
                  </a:tcPr>
                </a:tc>
                <a:tc>
                  <a:txBody>
                    <a:bodyPr/>
                    <a:lstStyle/>
                    <a:p>
                      <a:r>
                        <a:rPr kumimoji="1" lang="ja-JP" altLang="en-US" sz="2400" dirty="0" smtClean="0">
                          <a:latin typeface="ＭＳ ゴシック" panose="020B0609070205080204" pitchFamily="49" charset="-128"/>
                          <a:ea typeface="ＭＳ ゴシック" panose="020B0609070205080204" pitchFamily="49" charset="-128"/>
                        </a:rPr>
                        <a:t>気温が高いと海水温も高いので、</a:t>
                      </a:r>
                      <a:endParaRPr kumimoji="1" lang="en-US" altLang="ja-JP" sz="2400" dirty="0" smtClean="0">
                        <a:latin typeface="ＭＳ ゴシック" panose="020B0609070205080204" pitchFamily="49" charset="-128"/>
                        <a:ea typeface="ＭＳ ゴシック" panose="020B0609070205080204" pitchFamily="49" charset="-128"/>
                      </a:endParaRPr>
                    </a:p>
                    <a:p>
                      <a:r>
                        <a:rPr kumimoji="1" lang="ja-JP" altLang="en-US" sz="2400" dirty="0" smtClean="0">
                          <a:latin typeface="ＭＳ ゴシック" panose="020B0609070205080204" pitchFamily="49" charset="-128"/>
                          <a:ea typeface="ＭＳ ゴシック" panose="020B0609070205080204" pitchFamily="49" charset="-128"/>
                        </a:rPr>
                        <a:t>台風は発生しやすいのではないか。</a:t>
                      </a:r>
                      <a:endParaRPr kumimoji="1" lang="en-US" altLang="ja-JP" sz="2400" dirty="0" smtClean="0">
                        <a:latin typeface="ＭＳ ゴシック" panose="020B0609070205080204" pitchFamily="49" charset="-128"/>
                        <a:ea typeface="ＭＳ ゴシック" panose="020B0609070205080204" pitchFamily="49" charset="-128"/>
                      </a:endParaRPr>
                    </a:p>
                  </a:txBody>
                  <a:tcPr>
                    <a:solidFill>
                      <a:srgbClr val="FCECE8"/>
                    </a:solidFill>
                  </a:tcPr>
                </a:tc>
                <a:extLst>
                  <a:ext uri="{0D108BD9-81ED-4DB2-BD59-A6C34878D82A}">
                    <a16:rowId xmlns:a16="http://schemas.microsoft.com/office/drawing/2014/main" val="10000"/>
                  </a:ext>
                </a:extLst>
              </a:tr>
            </a:tbl>
          </a:graphicData>
        </a:graphic>
      </p:graphicFrame>
      <p:graphicFrame>
        <p:nvGraphicFramePr>
          <p:cNvPr id="17" name="表 16">
            <a:extLst>
              <a:ext uri="{FF2B5EF4-FFF2-40B4-BE49-F238E27FC236}">
                <a16:creationId xmlns:a16="http://schemas.microsoft.com/office/drawing/2014/main" id="{3C04EA63-BDBC-4AC5-9B42-92C20F5D77BD}"/>
              </a:ext>
            </a:extLst>
          </p:cNvPr>
          <p:cNvGraphicFramePr>
            <a:graphicFrameLocks noGrp="1"/>
          </p:cNvGraphicFramePr>
          <p:nvPr>
            <p:extLst>
              <p:ext uri="{D42A27DB-BD31-4B8C-83A1-F6EECF244321}">
                <p14:modId xmlns:p14="http://schemas.microsoft.com/office/powerpoint/2010/main" val="2423181953"/>
              </p:ext>
            </p:extLst>
          </p:nvPr>
        </p:nvGraphicFramePr>
        <p:xfrm>
          <a:off x="395288" y="5496483"/>
          <a:ext cx="8348400" cy="822960"/>
        </p:xfrm>
        <a:graphic>
          <a:graphicData uri="http://schemas.openxmlformats.org/drawingml/2006/table">
            <a:tbl>
              <a:tblPr>
                <a:tableStyleId>{21E4AEA4-8DFA-4A89-87EB-49C32662AFE0}</a:tableStyleId>
              </a:tblPr>
              <a:tblGrid>
                <a:gridCol w="1468681">
                  <a:extLst>
                    <a:ext uri="{9D8B030D-6E8A-4147-A177-3AD203B41FA5}">
                      <a16:colId xmlns:a16="http://schemas.microsoft.com/office/drawing/2014/main" val="20000"/>
                    </a:ext>
                  </a:extLst>
                </a:gridCol>
                <a:gridCol w="6879719">
                  <a:extLst>
                    <a:ext uri="{9D8B030D-6E8A-4147-A177-3AD203B41FA5}">
                      <a16:colId xmlns:a16="http://schemas.microsoft.com/office/drawing/2014/main" val="20001"/>
                    </a:ext>
                  </a:extLst>
                </a:gridCol>
              </a:tblGrid>
              <a:tr h="370840">
                <a:tc>
                  <a:txBody>
                    <a:bodyPr/>
                    <a:lstStyle/>
                    <a:p>
                      <a:r>
                        <a:rPr kumimoji="1" lang="ja-JP" altLang="en-US" sz="2400" dirty="0">
                          <a:solidFill>
                            <a:schemeClr val="bg1"/>
                          </a:solidFill>
                          <a:latin typeface="ＭＳ ゴシック" panose="020B0609070205080204" pitchFamily="49" charset="-128"/>
                          <a:ea typeface="ＭＳ ゴシック" panose="020B0609070205080204" pitchFamily="49" charset="-128"/>
                        </a:rPr>
                        <a:t>関係ない</a:t>
                      </a:r>
                    </a:p>
                  </a:txBody>
                  <a:tcPr anchor="ctr">
                    <a:solidFill>
                      <a:srgbClr val="00B050"/>
                    </a:solidFill>
                  </a:tcPr>
                </a:tc>
                <a:tc>
                  <a:txBody>
                    <a:bodyPr/>
                    <a:lstStyle/>
                    <a:p>
                      <a:r>
                        <a:rPr kumimoji="1" lang="ja-JP" altLang="en-US" sz="2400" dirty="0" smtClean="0">
                          <a:latin typeface="ＭＳ ゴシック" panose="020B0609070205080204" pitchFamily="49" charset="-128"/>
                          <a:ea typeface="ＭＳ ゴシック" panose="020B0609070205080204" pitchFamily="49" charset="-128"/>
                        </a:rPr>
                        <a:t>気温が高いとはいえ、海からは離れているので、</a:t>
                      </a:r>
                      <a:endParaRPr kumimoji="1" lang="en-US" altLang="ja-JP" sz="2400" dirty="0" smtClean="0">
                        <a:latin typeface="ＭＳ ゴシック" panose="020B0609070205080204" pitchFamily="49" charset="-128"/>
                        <a:ea typeface="ＭＳ ゴシック" panose="020B0609070205080204" pitchFamily="49" charset="-128"/>
                      </a:endParaRPr>
                    </a:p>
                    <a:p>
                      <a:r>
                        <a:rPr kumimoji="1" lang="ja-JP" altLang="en-US" sz="2400" dirty="0" smtClean="0">
                          <a:latin typeface="ＭＳ ゴシック" panose="020B0609070205080204" pitchFamily="49" charset="-128"/>
                          <a:ea typeface="ＭＳ ゴシック" panose="020B0609070205080204" pitchFamily="49" charset="-128"/>
                        </a:rPr>
                        <a:t>あまり関係がないのではないか。</a:t>
                      </a:r>
                      <a:endParaRPr kumimoji="1" lang="ja-JP" altLang="en-US" sz="2400" dirty="0">
                        <a:latin typeface="ＭＳ ゴシック" panose="020B0609070205080204" pitchFamily="49" charset="-128"/>
                        <a:ea typeface="ＭＳ ゴシック" panose="020B0609070205080204" pitchFamily="49" charset="-128"/>
                      </a:endParaRPr>
                    </a:p>
                  </a:txBody>
                  <a:tcPr>
                    <a:solidFill>
                      <a:srgbClr val="FCECE8"/>
                    </a:solidFill>
                  </a:tcPr>
                </a:tc>
                <a:extLst>
                  <a:ext uri="{0D108BD9-81ED-4DB2-BD59-A6C34878D82A}">
                    <a16:rowId xmlns:a16="http://schemas.microsoft.com/office/drawing/2014/main" val="10000"/>
                  </a:ext>
                </a:extLst>
              </a:tr>
            </a:tbl>
          </a:graphicData>
        </a:graphic>
      </p:graphicFrame>
      <p:sp>
        <p:nvSpPr>
          <p:cNvPr id="22" name="テキスト プレースホルダー 7">
            <a:extLst>
              <a:ext uri="{FF2B5EF4-FFF2-40B4-BE49-F238E27FC236}">
                <a16:creationId xmlns:a16="http://schemas.microsoft.com/office/drawing/2014/main" id="{459CC657-B439-40F2-AA43-14E282F7C3F7}"/>
              </a:ext>
            </a:extLst>
          </p:cNvPr>
          <p:cNvSpPr txBox="1">
            <a:spLocks/>
          </p:cNvSpPr>
          <p:nvPr/>
        </p:nvSpPr>
        <p:spPr>
          <a:xfrm>
            <a:off x="395286" y="3468600"/>
            <a:ext cx="8352713" cy="424732"/>
          </a:xfrm>
          <a:prstGeom prst="rect">
            <a:avLst/>
          </a:prstGeom>
        </p:spPr>
        <p:txBody>
          <a:bodyPr wrap="square" lIns="0" rIns="0">
            <a:spAutoFit/>
          </a:bodyPr>
          <a:lstStyle>
            <a:lvl1pPr marL="0" indent="0" algn="l" defTabSz="914400" rtl="0" eaLnBrk="1" latinLnBrk="0" hangingPunct="1">
              <a:lnSpc>
                <a:spcPct val="90000"/>
              </a:lnSpc>
              <a:spcBef>
                <a:spcPts val="1000"/>
              </a:spcBef>
              <a:buClr>
                <a:srgbClr val="E2607B"/>
              </a:buClr>
              <a:buFontTx/>
              <a:buNone/>
              <a:defRPr kumimoji="1" sz="2400" kern="1200">
                <a:solidFill>
                  <a:schemeClr val="accent2"/>
                </a:solidFill>
                <a:latin typeface="ＭＳ ゴシック" panose="020B0609070205080204" pitchFamily="49" charset="-128"/>
                <a:ea typeface="ＭＳ ゴシック" panose="020B0609070205080204" pitchFamily="49" charset="-128"/>
                <a:cs typeface="+mn-cs"/>
              </a:defRPr>
            </a:lvl1pPr>
            <a:lvl2pPr marL="457200" indent="0" algn="l" defTabSz="914400" rtl="0" eaLnBrk="1" latinLnBrk="0" hangingPunct="1">
              <a:lnSpc>
                <a:spcPct val="90000"/>
              </a:lnSpc>
              <a:spcBef>
                <a:spcPts val="500"/>
              </a:spcBef>
              <a:buClr>
                <a:srgbClr val="E2607B"/>
              </a:buClr>
              <a:buFontTx/>
              <a:buNone/>
              <a:defRPr kumimoji="1" sz="2400" kern="1200">
                <a:solidFill>
                  <a:schemeClr val="accent2"/>
                </a:solidFill>
                <a:latin typeface="+mn-lt"/>
                <a:ea typeface="+mn-ea"/>
                <a:cs typeface="+mn-cs"/>
              </a:defRPr>
            </a:lvl2pPr>
            <a:lvl3pPr marL="914400" indent="0" algn="l" defTabSz="914400" rtl="0" eaLnBrk="1" latinLnBrk="0" hangingPunct="1">
              <a:lnSpc>
                <a:spcPct val="90000"/>
              </a:lnSpc>
              <a:spcBef>
                <a:spcPts val="500"/>
              </a:spcBef>
              <a:buFontTx/>
              <a:buNone/>
              <a:defRPr kumimoji="1" sz="2400" kern="1200">
                <a:solidFill>
                  <a:schemeClr val="accent2"/>
                </a:solidFill>
                <a:latin typeface="+mn-lt"/>
                <a:ea typeface="+mn-ea"/>
                <a:cs typeface="+mn-cs"/>
              </a:defRPr>
            </a:lvl3pPr>
            <a:lvl4pPr marL="1371600" indent="0" algn="l" defTabSz="914400" rtl="0" eaLnBrk="1" latinLnBrk="0" hangingPunct="1">
              <a:lnSpc>
                <a:spcPct val="90000"/>
              </a:lnSpc>
              <a:spcBef>
                <a:spcPts val="500"/>
              </a:spcBef>
              <a:buFontTx/>
              <a:buNone/>
              <a:defRPr kumimoji="1" sz="2400" kern="1200">
                <a:solidFill>
                  <a:schemeClr val="accent2"/>
                </a:solidFill>
                <a:latin typeface="+mn-lt"/>
                <a:ea typeface="+mn-ea"/>
                <a:cs typeface="+mn-cs"/>
              </a:defRPr>
            </a:lvl4pPr>
            <a:lvl5pPr marL="1828800" indent="0" algn="l" defTabSz="914400" rtl="0" eaLnBrk="1" latinLnBrk="0" hangingPunct="1">
              <a:lnSpc>
                <a:spcPct val="90000"/>
              </a:lnSpc>
              <a:spcBef>
                <a:spcPts val="500"/>
              </a:spcBef>
              <a:buFontTx/>
              <a:buNone/>
              <a:defRPr kumimoji="1" sz="24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eaLnBrk="1" hangingPunct="1"/>
            <a:r>
              <a:rPr lang="ja-JP" altLang="en-US" sz="2400" spc="-100" dirty="0" smtClean="0">
                <a:solidFill>
                  <a:srgbClr val="00B050"/>
                </a:solidFill>
                <a:latin typeface="ＭＳ ゴシック" panose="020B0609070205080204" pitchFamily="49" charset="-128"/>
                <a:ea typeface="ＭＳ ゴシック" panose="020B0609070205080204" pitchFamily="49" charset="-128"/>
              </a:rPr>
              <a:t>考えられる仮説</a:t>
            </a:r>
            <a:endParaRPr lang="en-US" altLang="ja-JP" sz="2400" spc="-100" dirty="0">
              <a:solidFill>
                <a:srgbClr val="00B050"/>
              </a:solidFill>
              <a:latin typeface="ＭＳ ゴシック" panose="020B0609070205080204" pitchFamily="49" charset="-128"/>
              <a:ea typeface="ＭＳ ゴシック" panose="020B0609070205080204" pitchFamily="49" charset="-128"/>
            </a:endParaRPr>
          </a:p>
        </p:txBody>
      </p:sp>
      <p:cxnSp>
        <p:nvCxnSpPr>
          <p:cNvPr id="23" name="直線コネクタ 22">
            <a:extLst>
              <a:ext uri="{FF2B5EF4-FFF2-40B4-BE49-F238E27FC236}">
                <a16:creationId xmlns:a16="http://schemas.microsoft.com/office/drawing/2014/main" id="{71033FC6-EEA3-4182-9A26-8B11D69DD66A}"/>
              </a:ext>
            </a:extLst>
          </p:cNvPr>
          <p:cNvCxnSpPr>
            <a:cxnSpLocks/>
          </p:cNvCxnSpPr>
          <p:nvPr/>
        </p:nvCxnSpPr>
        <p:spPr>
          <a:xfrm>
            <a:off x="-1" y="3921245"/>
            <a:ext cx="8748713"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7149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7EAAFC-17E1-4037-849E-DF562F163008}"/>
              </a:ext>
            </a:extLst>
          </p:cNvPr>
          <p:cNvSpPr>
            <a:spLocks noGrp="1"/>
          </p:cNvSpPr>
          <p:nvPr>
            <p:ph type="title"/>
          </p:nvPr>
        </p:nvSpPr>
        <p:spPr/>
        <p:txBody>
          <a:bodyPr/>
          <a:lstStyle/>
          <a:p>
            <a:pPr marL="412750" indent="-412750">
              <a:defRPr/>
            </a:pPr>
            <a:r>
              <a:rPr lang="en-US" altLang="ja-JP" sz="3200" dirty="0">
                <a:latin typeface="+mj-ea"/>
              </a:rPr>
              <a:t>3</a:t>
            </a:r>
            <a:r>
              <a:rPr kumimoji="1" lang="en-US" altLang="ja-JP" sz="3200" dirty="0">
                <a:latin typeface="+mj-ea"/>
              </a:rPr>
              <a:t>.</a:t>
            </a:r>
            <a:r>
              <a:rPr lang="ja-JP" altLang="en-US" sz="3200" dirty="0">
                <a:latin typeface="+mj-ea"/>
              </a:rPr>
              <a:t>２</a:t>
            </a:r>
            <a:r>
              <a:rPr kumimoji="1" lang="ja-JP" altLang="en-US" sz="3200" dirty="0">
                <a:latin typeface="+mj-ea"/>
              </a:rPr>
              <a:t>つの</a:t>
            </a:r>
            <a:r>
              <a:rPr lang="ja-JP" altLang="en-US" sz="3200" dirty="0">
                <a:solidFill>
                  <a:schemeClr val="bg1"/>
                </a:solidFill>
                <a:latin typeface="+mj-ea"/>
              </a:rPr>
              <a:t>データの関係を</a:t>
            </a:r>
            <a:r>
              <a:rPr lang="en-US" altLang="ja-JP" sz="3200" dirty="0">
                <a:solidFill>
                  <a:schemeClr val="bg1"/>
                </a:solidFill>
                <a:latin typeface="+mj-ea"/>
              </a:rPr>
              <a:t/>
            </a:r>
            <a:br>
              <a:rPr lang="en-US" altLang="ja-JP" sz="3200" dirty="0">
                <a:solidFill>
                  <a:schemeClr val="bg1"/>
                </a:solidFill>
                <a:latin typeface="+mj-ea"/>
              </a:rPr>
            </a:br>
            <a:r>
              <a:rPr lang="ja-JP" altLang="en-US" sz="3200" dirty="0">
                <a:solidFill>
                  <a:schemeClr val="bg1"/>
                </a:solidFill>
                <a:latin typeface="+mj-ea"/>
              </a:rPr>
              <a:t>散布図で見てみよう</a:t>
            </a:r>
            <a:endParaRPr kumimoji="1" lang="ja-JP" altLang="en-US" sz="3200" dirty="0">
              <a:latin typeface="+mj-ea"/>
            </a:endParaRPr>
          </a:p>
        </p:txBody>
      </p:sp>
      <p:sp>
        <p:nvSpPr>
          <p:cNvPr id="3" name="スライド番号プレースホルダー 2">
            <a:extLst>
              <a:ext uri="{FF2B5EF4-FFF2-40B4-BE49-F238E27FC236}">
                <a16:creationId xmlns:a16="http://schemas.microsoft.com/office/drawing/2014/main" id="{D7738EF5-72D4-420E-9A2B-7088E06E6A34}"/>
              </a:ext>
            </a:extLst>
          </p:cNvPr>
          <p:cNvSpPr>
            <a:spLocks noGrp="1"/>
          </p:cNvSpPr>
          <p:nvPr>
            <p:ph type="sldNum" sz="quarter" idx="10"/>
          </p:nvPr>
        </p:nvSpPr>
        <p:spPr/>
        <p:txBody>
          <a:bodyPr/>
          <a:lstStyle/>
          <a:p>
            <a:fld id="{6377744E-7BAD-45ED-8AC8-4CEF49569F4D}" type="slidenum">
              <a:rPr kumimoji="1" lang="ja-JP" altLang="en-US" smtClean="0"/>
              <a:pPr/>
              <a:t>2</a:t>
            </a:fld>
            <a:endParaRPr kumimoji="1" lang="ja-JP" altLang="en-US" dirty="0"/>
          </a:p>
        </p:txBody>
      </p:sp>
      <p:sp>
        <p:nvSpPr>
          <p:cNvPr id="5" name="テキスト プレースホルダー 4">
            <a:extLst>
              <a:ext uri="{FF2B5EF4-FFF2-40B4-BE49-F238E27FC236}">
                <a16:creationId xmlns:a16="http://schemas.microsoft.com/office/drawing/2014/main" id="{8CD68F16-936A-42D5-9755-5F21D0D70030}"/>
              </a:ext>
            </a:extLst>
          </p:cNvPr>
          <p:cNvSpPr>
            <a:spLocks noGrp="1"/>
          </p:cNvSpPr>
          <p:nvPr>
            <p:ph type="body" sz="quarter" idx="12"/>
          </p:nvPr>
        </p:nvSpPr>
        <p:spPr/>
        <p:txBody>
          <a:bodyPr/>
          <a:lstStyle/>
          <a:p>
            <a:pPr>
              <a:spcBef>
                <a:spcPts val="0"/>
              </a:spcBef>
            </a:pPr>
            <a:r>
              <a:rPr kumimoji="1" lang="en-US" altLang="ja-JP" sz="2200" dirty="0"/>
              <a:t>Section10</a:t>
            </a:r>
          </a:p>
          <a:p>
            <a:pPr>
              <a:spcBef>
                <a:spcPts val="0"/>
              </a:spcBef>
            </a:pPr>
            <a:r>
              <a:rPr kumimoji="1" lang="en-US" altLang="ja-JP" sz="2200" dirty="0"/>
              <a:t> STEP3</a:t>
            </a:r>
            <a:endParaRPr kumimoji="1" lang="ja-JP" altLang="en-US" sz="2200" dirty="0"/>
          </a:p>
        </p:txBody>
      </p:sp>
      <p:sp>
        <p:nvSpPr>
          <p:cNvPr id="6" name="テキスト プレースホルダー 5">
            <a:extLst>
              <a:ext uri="{FF2B5EF4-FFF2-40B4-BE49-F238E27FC236}">
                <a16:creationId xmlns:a16="http://schemas.microsoft.com/office/drawing/2014/main" id="{E1C9EC54-A396-4E2A-8800-F5043B60CECC}"/>
              </a:ext>
            </a:extLst>
          </p:cNvPr>
          <p:cNvSpPr>
            <a:spLocks noGrp="1"/>
          </p:cNvSpPr>
          <p:nvPr>
            <p:ph type="body" sz="quarter" idx="13"/>
          </p:nvPr>
        </p:nvSpPr>
        <p:spPr/>
        <p:txBody>
          <a:bodyPr/>
          <a:lstStyle/>
          <a:p>
            <a:r>
              <a:rPr kumimoji="1" lang="en-US" altLang="ja-JP" dirty="0"/>
              <a:t>p.</a:t>
            </a:r>
            <a:r>
              <a:rPr lang="en-US" altLang="ja-JP" dirty="0"/>
              <a:t>94</a:t>
            </a:r>
            <a:endParaRPr kumimoji="1" lang="ja-JP" altLang="en-US" dirty="0"/>
          </a:p>
        </p:txBody>
      </p:sp>
      <p:graphicFrame>
        <p:nvGraphicFramePr>
          <p:cNvPr id="32" name="表 31">
            <a:extLst>
              <a:ext uri="{FF2B5EF4-FFF2-40B4-BE49-F238E27FC236}">
                <a16:creationId xmlns:a16="http://schemas.microsoft.com/office/drawing/2014/main" id="{9B1C05E7-7953-4384-84F6-384555C6CBF5}"/>
              </a:ext>
            </a:extLst>
          </p:cNvPr>
          <p:cNvGraphicFramePr>
            <a:graphicFrameLocks noGrp="1"/>
          </p:cNvGraphicFramePr>
          <p:nvPr>
            <p:extLst>
              <p:ext uri="{D42A27DB-BD31-4B8C-83A1-F6EECF244321}">
                <p14:modId xmlns:p14="http://schemas.microsoft.com/office/powerpoint/2010/main" val="3938699579"/>
              </p:ext>
            </p:extLst>
          </p:nvPr>
        </p:nvGraphicFramePr>
        <p:xfrm>
          <a:off x="395288" y="3866171"/>
          <a:ext cx="8349335" cy="457200"/>
        </p:xfrm>
        <a:graphic>
          <a:graphicData uri="http://schemas.openxmlformats.org/drawingml/2006/table">
            <a:tbl>
              <a:tblPr>
                <a:tableStyleId>{21E4AEA4-8DFA-4A89-87EB-49C32662AFE0}</a:tableStyleId>
              </a:tblPr>
              <a:tblGrid>
                <a:gridCol w="486000">
                  <a:extLst>
                    <a:ext uri="{9D8B030D-6E8A-4147-A177-3AD203B41FA5}">
                      <a16:colId xmlns:a16="http://schemas.microsoft.com/office/drawing/2014/main" val="20000"/>
                    </a:ext>
                  </a:extLst>
                </a:gridCol>
                <a:gridCol w="7863335">
                  <a:extLst>
                    <a:ext uri="{9D8B030D-6E8A-4147-A177-3AD203B41FA5}">
                      <a16:colId xmlns:a16="http://schemas.microsoft.com/office/drawing/2014/main" val="20001"/>
                    </a:ext>
                  </a:extLst>
                </a:gridCol>
              </a:tblGrid>
              <a:tr h="370840">
                <a:tc>
                  <a:txBody>
                    <a:bodyPr/>
                    <a:lstStyle/>
                    <a:p>
                      <a:r>
                        <a:rPr kumimoji="1" lang="ja-JP" altLang="en-US" sz="2400" dirty="0">
                          <a:solidFill>
                            <a:schemeClr val="bg1"/>
                          </a:solidFill>
                          <a:latin typeface="ＭＳ ゴシック" panose="020B0609070205080204" pitchFamily="49" charset="-128"/>
                          <a:ea typeface="ＭＳ ゴシック" panose="020B0609070205080204" pitchFamily="49" charset="-128"/>
                        </a:rPr>
                        <a:t>１</a:t>
                      </a:r>
                    </a:p>
                  </a:txBody>
                  <a:tcPr>
                    <a:solidFill>
                      <a:srgbClr val="00B050"/>
                    </a:solidFill>
                  </a:tcPr>
                </a:tc>
                <a:tc>
                  <a:txBody>
                    <a:bodyPr/>
                    <a:lstStyle/>
                    <a:p>
                      <a:r>
                        <a:rPr kumimoji="1" lang="ja-JP" altLang="en-US" sz="2400" dirty="0">
                          <a:latin typeface="ＭＳ ゴシック" panose="020B0609070205080204" pitchFamily="49" charset="-128"/>
                          <a:ea typeface="ＭＳ ゴシック" panose="020B0609070205080204" pitchFamily="49" charset="-128"/>
                        </a:rPr>
                        <a:t>散布図を作成する（手順１・２）</a:t>
                      </a:r>
                    </a:p>
                  </a:txBody>
                  <a:tcPr>
                    <a:solidFill>
                      <a:srgbClr val="FCECE8"/>
                    </a:solidFill>
                  </a:tcPr>
                </a:tc>
                <a:extLst>
                  <a:ext uri="{0D108BD9-81ED-4DB2-BD59-A6C34878D82A}">
                    <a16:rowId xmlns:a16="http://schemas.microsoft.com/office/drawing/2014/main" val="10000"/>
                  </a:ext>
                </a:extLst>
              </a:tr>
            </a:tbl>
          </a:graphicData>
        </a:graphic>
      </p:graphicFrame>
      <p:graphicFrame>
        <p:nvGraphicFramePr>
          <p:cNvPr id="33" name="表 32">
            <a:extLst>
              <a:ext uri="{FF2B5EF4-FFF2-40B4-BE49-F238E27FC236}">
                <a16:creationId xmlns:a16="http://schemas.microsoft.com/office/drawing/2014/main" id="{3C04EA63-BDBC-4AC5-9B42-92C20F5D77BD}"/>
              </a:ext>
            </a:extLst>
          </p:cNvPr>
          <p:cNvGraphicFramePr>
            <a:graphicFrameLocks noGrp="1"/>
          </p:cNvGraphicFramePr>
          <p:nvPr>
            <p:extLst>
              <p:ext uri="{D42A27DB-BD31-4B8C-83A1-F6EECF244321}">
                <p14:modId xmlns:p14="http://schemas.microsoft.com/office/powerpoint/2010/main" val="3665244391"/>
              </p:ext>
            </p:extLst>
          </p:nvPr>
        </p:nvGraphicFramePr>
        <p:xfrm>
          <a:off x="395288" y="4652421"/>
          <a:ext cx="8348400" cy="457200"/>
        </p:xfrm>
        <a:graphic>
          <a:graphicData uri="http://schemas.openxmlformats.org/drawingml/2006/table">
            <a:tbl>
              <a:tblPr>
                <a:tableStyleId>{21E4AEA4-8DFA-4A89-87EB-49C32662AFE0}</a:tableStyleId>
              </a:tblPr>
              <a:tblGrid>
                <a:gridCol w="486000">
                  <a:extLst>
                    <a:ext uri="{9D8B030D-6E8A-4147-A177-3AD203B41FA5}">
                      <a16:colId xmlns:a16="http://schemas.microsoft.com/office/drawing/2014/main" val="20000"/>
                    </a:ext>
                  </a:extLst>
                </a:gridCol>
                <a:gridCol w="7862400">
                  <a:extLst>
                    <a:ext uri="{9D8B030D-6E8A-4147-A177-3AD203B41FA5}">
                      <a16:colId xmlns:a16="http://schemas.microsoft.com/office/drawing/2014/main" val="20001"/>
                    </a:ext>
                  </a:extLst>
                </a:gridCol>
              </a:tblGrid>
              <a:tr h="370840">
                <a:tc>
                  <a:txBody>
                    <a:bodyPr/>
                    <a:lstStyle/>
                    <a:p>
                      <a:r>
                        <a:rPr kumimoji="1" lang="ja-JP" altLang="en-US" sz="2400" dirty="0">
                          <a:solidFill>
                            <a:schemeClr val="bg1"/>
                          </a:solidFill>
                          <a:latin typeface="ＭＳ ゴシック" panose="020B0609070205080204" pitchFamily="49" charset="-128"/>
                          <a:ea typeface="ＭＳ ゴシック" panose="020B0609070205080204" pitchFamily="49" charset="-128"/>
                        </a:rPr>
                        <a:t>２</a:t>
                      </a:r>
                    </a:p>
                  </a:txBody>
                  <a:tcPr>
                    <a:solidFill>
                      <a:srgbClr val="00B050"/>
                    </a:solidFill>
                  </a:tcPr>
                </a:tc>
                <a:tc>
                  <a:txBody>
                    <a:bodyPr/>
                    <a:lstStyle/>
                    <a:p>
                      <a:r>
                        <a:rPr kumimoji="1" lang="ja-JP" altLang="en-US" sz="2400" dirty="0">
                          <a:latin typeface="ＭＳ ゴシック" panose="020B0609070205080204" pitchFamily="49" charset="-128"/>
                          <a:ea typeface="ＭＳ ゴシック" panose="020B0609070205080204" pitchFamily="49" charset="-128"/>
                        </a:rPr>
                        <a:t>相関係数を求める（手順３）</a:t>
                      </a:r>
                    </a:p>
                  </a:txBody>
                  <a:tcPr>
                    <a:solidFill>
                      <a:srgbClr val="FCECE8"/>
                    </a:solidFill>
                  </a:tcPr>
                </a:tc>
                <a:extLst>
                  <a:ext uri="{0D108BD9-81ED-4DB2-BD59-A6C34878D82A}">
                    <a16:rowId xmlns:a16="http://schemas.microsoft.com/office/drawing/2014/main" val="10000"/>
                  </a:ext>
                </a:extLst>
              </a:tr>
            </a:tbl>
          </a:graphicData>
        </a:graphic>
      </p:graphicFrame>
      <p:graphicFrame>
        <p:nvGraphicFramePr>
          <p:cNvPr id="34" name="表 33">
            <a:extLst>
              <a:ext uri="{FF2B5EF4-FFF2-40B4-BE49-F238E27FC236}">
                <a16:creationId xmlns:a16="http://schemas.microsoft.com/office/drawing/2014/main" id="{BE1EF15E-2169-4786-A310-56CCA5CD9455}"/>
              </a:ext>
            </a:extLst>
          </p:cNvPr>
          <p:cNvGraphicFramePr>
            <a:graphicFrameLocks noGrp="1"/>
          </p:cNvGraphicFramePr>
          <p:nvPr>
            <p:extLst>
              <p:ext uri="{D42A27DB-BD31-4B8C-83A1-F6EECF244321}">
                <p14:modId xmlns:p14="http://schemas.microsoft.com/office/powerpoint/2010/main" val="854001908"/>
              </p:ext>
            </p:extLst>
          </p:nvPr>
        </p:nvGraphicFramePr>
        <p:xfrm>
          <a:off x="395288" y="5438670"/>
          <a:ext cx="8348400" cy="457200"/>
        </p:xfrm>
        <a:graphic>
          <a:graphicData uri="http://schemas.openxmlformats.org/drawingml/2006/table">
            <a:tbl>
              <a:tblPr>
                <a:tableStyleId>{21E4AEA4-8DFA-4A89-87EB-49C32662AFE0}</a:tableStyleId>
              </a:tblPr>
              <a:tblGrid>
                <a:gridCol w="486000">
                  <a:extLst>
                    <a:ext uri="{9D8B030D-6E8A-4147-A177-3AD203B41FA5}">
                      <a16:colId xmlns:a16="http://schemas.microsoft.com/office/drawing/2014/main" val="20000"/>
                    </a:ext>
                  </a:extLst>
                </a:gridCol>
                <a:gridCol w="7862400">
                  <a:extLst>
                    <a:ext uri="{9D8B030D-6E8A-4147-A177-3AD203B41FA5}">
                      <a16:colId xmlns:a16="http://schemas.microsoft.com/office/drawing/2014/main" val="20001"/>
                    </a:ext>
                  </a:extLst>
                </a:gridCol>
              </a:tblGrid>
              <a:tr h="370840">
                <a:tc>
                  <a:txBody>
                    <a:bodyPr/>
                    <a:lstStyle/>
                    <a:p>
                      <a:r>
                        <a:rPr kumimoji="1" lang="ja-JP" altLang="en-US" sz="2400" dirty="0">
                          <a:solidFill>
                            <a:schemeClr val="bg1"/>
                          </a:solidFill>
                          <a:latin typeface="ＭＳ ゴシック" panose="020B0609070205080204" pitchFamily="49" charset="-128"/>
                          <a:ea typeface="ＭＳ ゴシック" panose="020B0609070205080204" pitchFamily="49" charset="-128"/>
                        </a:rPr>
                        <a:t>３</a:t>
                      </a:r>
                    </a:p>
                  </a:txBody>
                  <a:tcPr>
                    <a:solidFill>
                      <a:srgbClr val="00B050"/>
                    </a:solidFill>
                  </a:tcPr>
                </a:tc>
                <a:tc>
                  <a:txBody>
                    <a:bodyPr/>
                    <a:lstStyle/>
                    <a:p>
                      <a:r>
                        <a:rPr kumimoji="1" lang="ja-JP" altLang="en-US" sz="2400" spc="-150" baseline="0" dirty="0">
                          <a:latin typeface="+mn-ea"/>
                          <a:ea typeface="+mn-ea"/>
                        </a:rPr>
                        <a:t>散布図と相関係数からデータの関係を分析する（手順４）</a:t>
                      </a:r>
                    </a:p>
                  </a:txBody>
                  <a:tcPr>
                    <a:solidFill>
                      <a:srgbClr val="FCECE8"/>
                    </a:solidFill>
                  </a:tcPr>
                </a:tc>
                <a:extLst>
                  <a:ext uri="{0D108BD9-81ED-4DB2-BD59-A6C34878D82A}">
                    <a16:rowId xmlns:a16="http://schemas.microsoft.com/office/drawing/2014/main" val="10000"/>
                  </a:ext>
                </a:extLst>
              </a:tr>
            </a:tbl>
          </a:graphicData>
        </a:graphic>
      </p:graphicFrame>
      <p:sp>
        <p:nvSpPr>
          <p:cNvPr id="35" name="下矢印 17">
            <a:extLst>
              <a:ext uri="{FF2B5EF4-FFF2-40B4-BE49-F238E27FC236}">
                <a16:creationId xmlns:a16="http://schemas.microsoft.com/office/drawing/2014/main" id="{32391B2D-3820-4ED2-802E-B8F6BEF6D21E}"/>
              </a:ext>
            </a:extLst>
          </p:cNvPr>
          <p:cNvSpPr/>
          <p:nvPr/>
        </p:nvSpPr>
        <p:spPr>
          <a:xfrm>
            <a:off x="3020327" y="4322800"/>
            <a:ext cx="875404" cy="33019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latin typeface="ＭＳ ゴシック" panose="020B0609070205080204" pitchFamily="49" charset="-128"/>
              <a:ea typeface="ＭＳ ゴシック" panose="020B0609070205080204" pitchFamily="49" charset="-128"/>
            </a:endParaRPr>
          </a:p>
        </p:txBody>
      </p:sp>
      <p:sp>
        <p:nvSpPr>
          <p:cNvPr id="36" name="下矢印 18">
            <a:extLst>
              <a:ext uri="{FF2B5EF4-FFF2-40B4-BE49-F238E27FC236}">
                <a16:creationId xmlns:a16="http://schemas.microsoft.com/office/drawing/2014/main" id="{2FC3AE61-A864-4E43-9244-F9DEA228FC03}"/>
              </a:ext>
            </a:extLst>
          </p:cNvPr>
          <p:cNvSpPr/>
          <p:nvPr/>
        </p:nvSpPr>
        <p:spPr>
          <a:xfrm>
            <a:off x="3020327" y="5109050"/>
            <a:ext cx="875404" cy="330192"/>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latin typeface="ＭＳ ゴシック" panose="020B0609070205080204" pitchFamily="49" charset="-128"/>
              <a:ea typeface="ＭＳ ゴシック" panose="020B0609070205080204" pitchFamily="49" charset="-128"/>
            </a:endParaRPr>
          </a:p>
        </p:txBody>
      </p:sp>
      <p:sp>
        <p:nvSpPr>
          <p:cNvPr id="37" name="Google Shape;28;p1">
            <a:extLst>
              <a:ext uri="{FF2B5EF4-FFF2-40B4-BE49-F238E27FC236}">
                <a16:creationId xmlns:a16="http://schemas.microsoft.com/office/drawing/2014/main" id="{FF2B9E95-07E5-4C54-9AEE-5D6C780AF450}"/>
              </a:ext>
            </a:extLst>
          </p:cNvPr>
          <p:cNvSpPr txBox="1"/>
          <p:nvPr/>
        </p:nvSpPr>
        <p:spPr>
          <a:xfrm>
            <a:off x="394572" y="1796669"/>
            <a:ext cx="7606427" cy="600144"/>
          </a:xfrm>
          <a:prstGeom prst="rect">
            <a:avLst/>
          </a:prstGeom>
          <a:noFill/>
          <a:ln>
            <a:noFill/>
          </a:ln>
        </p:spPr>
        <p:txBody>
          <a:bodyPr spcFirstLastPara="1" wrap="square" lIns="0" tIns="0" rIns="0" bIns="45700" anchor="t" anchorCtr="0">
            <a:spAutoFit/>
          </a:bodyPr>
          <a:lstStyle/>
          <a:p>
            <a:pPr marL="228600" indent="-228600" algn="just">
              <a:lnSpc>
                <a:spcPct val="150000"/>
              </a:lnSpc>
              <a:buClr>
                <a:schemeClr val="accent2"/>
              </a:buClr>
              <a:buSzPts val="2800"/>
              <a:buFont typeface="Noto Sans Symbols"/>
              <a:buChar char="●"/>
            </a:pPr>
            <a:r>
              <a:rPr lang="ja-JP" altLang="en-US" sz="2400" dirty="0">
                <a:solidFill>
                  <a:prstClr val="black"/>
                </a:solidFill>
              </a:rPr>
              <a:t>仮説を検証するために２つのデータの相関を調べる</a:t>
            </a:r>
            <a:endParaRPr kumimoji="1" lang="en-US" altLang="ja-JP" sz="2400" b="0" i="0" u="none" strike="noStrike" kern="1200" cap="none" spc="0" normalizeH="0" baseline="0" noProof="0" dirty="0">
              <a:ln>
                <a:noFill/>
              </a:ln>
              <a:solidFill>
                <a:prstClr val="black"/>
              </a:solidFill>
              <a:effectLst/>
              <a:uLnTx/>
              <a:uFillTx/>
            </a:endParaRPr>
          </a:p>
        </p:txBody>
      </p:sp>
      <p:sp>
        <p:nvSpPr>
          <p:cNvPr id="38" name="Google Shape;28;p1">
            <a:extLst>
              <a:ext uri="{FF2B5EF4-FFF2-40B4-BE49-F238E27FC236}">
                <a16:creationId xmlns:a16="http://schemas.microsoft.com/office/drawing/2014/main" id="{C4BEC138-B9E3-48C1-B8C5-2BF6DAE9C8B6}"/>
              </a:ext>
            </a:extLst>
          </p:cNvPr>
          <p:cNvSpPr txBox="1"/>
          <p:nvPr/>
        </p:nvSpPr>
        <p:spPr>
          <a:xfrm>
            <a:off x="395287" y="3444008"/>
            <a:ext cx="8353426" cy="378545"/>
          </a:xfrm>
          <a:prstGeom prst="rect">
            <a:avLst/>
          </a:prstGeom>
          <a:noFill/>
          <a:ln>
            <a:noFill/>
          </a:ln>
        </p:spPr>
        <p:txBody>
          <a:bodyPr spcFirstLastPara="1" wrap="square" lIns="0" tIns="0" rIns="0" bIns="45700" anchor="t" anchorCtr="0">
            <a:spAutoFit/>
          </a:bodyPr>
          <a:lstStyle/>
          <a:p>
            <a:pPr marL="228600" indent="-228600" algn="just">
              <a:lnSpc>
                <a:spcPct val="90000"/>
              </a:lnSpc>
              <a:buClr>
                <a:schemeClr val="accent2"/>
              </a:buClr>
              <a:buSzPts val="2800"/>
              <a:buFont typeface="Noto Sans Symbols"/>
              <a:buChar char="●"/>
            </a:pPr>
            <a:r>
              <a:rPr lang="ja-JP" altLang="en-US" sz="2400" dirty="0">
                <a:solidFill>
                  <a:prstClr val="black"/>
                </a:solidFill>
              </a:rPr>
              <a:t>実習の流れ</a:t>
            </a:r>
            <a:endParaRPr kumimoji="1" lang="ja-JP" altLang="en-US" sz="2400" b="0" i="0" u="none" strike="noStrike" kern="1200" cap="none" spc="0" normalizeH="0" baseline="0" noProof="0" dirty="0">
              <a:ln>
                <a:noFill/>
              </a:ln>
              <a:solidFill>
                <a:prstClr val="black"/>
              </a:solidFill>
              <a:effectLst/>
              <a:uLnTx/>
              <a:uFillTx/>
            </a:endParaRPr>
          </a:p>
        </p:txBody>
      </p:sp>
      <p:sp>
        <p:nvSpPr>
          <p:cNvPr id="39" name="テキスト プレースホルダー 7">
            <a:extLst>
              <a:ext uri="{FF2B5EF4-FFF2-40B4-BE49-F238E27FC236}">
                <a16:creationId xmlns:a16="http://schemas.microsoft.com/office/drawing/2014/main" id="{459CC657-B439-40F2-AA43-14E282F7C3F7}"/>
              </a:ext>
            </a:extLst>
          </p:cNvPr>
          <p:cNvSpPr txBox="1">
            <a:spLocks/>
          </p:cNvSpPr>
          <p:nvPr/>
        </p:nvSpPr>
        <p:spPr>
          <a:xfrm>
            <a:off x="395286" y="2835550"/>
            <a:ext cx="8352713" cy="424732"/>
          </a:xfrm>
          <a:prstGeom prst="rect">
            <a:avLst/>
          </a:prstGeom>
        </p:spPr>
        <p:txBody>
          <a:bodyPr wrap="square" lIns="0" rIns="0">
            <a:spAutoFit/>
          </a:bodyPr>
          <a:lstStyle>
            <a:lvl1pPr marL="0" indent="0" algn="l" defTabSz="914400" rtl="0" eaLnBrk="1" latinLnBrk="0" hangingPunct="1">
              <a:lnSpc>
                <a:spcPct val="90000"/>
              </a:lnSpc>
              <a:spcBef>
                <a:spcPts val="1000"/>
              </a:spcBef>
              <a:buClr>
                <a:srgbClr val="E2607B"/>
              </a:buClr>
              <a:buFontTx/>
              <a:buNone/>
              <a:defRPr kumimoji="1" sz="2400" kern="1200">
                <a:solidFill>
                  <a:schemeClr val="accent2"/>
                </a:solidFill>
                <a:latin typeface="ＭＳ ゴシック" panose="020B0609070205080204" pitchFamily="49" charset="-128"/>
                <a:ea typeface="ＭＳ ゴシック" panose="020B0609070205080204" pitchFamily="49" charset="-128"/>
                <a:cs typeface="+mn-cs"/>
              </a:defRPr>
            </a:lvl1pPr>
            <a:lvl2pPr marL="457200" indent="0" algn="l" defTabSz="914400" rtl="0" eaLnBrk="1" latinLnBrk="0" hangingPunct="1">
              <a:lnSpc>
                <a:spcPct val="90000"/>
              </a:lnSpc>
              <a:spcBef>
                <a:spcPts val="500"/>
              </a:spcBef>
              <a:buClr>
                <a:srgbClr val="E2607B"/>
              </a:buClr>
              <a:buFontTx/>
              <a:buNone/>
              <a:defRPr kumimoji="1" sz="2400" kern="1200">
                <a:solidFill>
                  <a:schemeClr val="accent2"/>
                </a:solidFill>
                <a:latin typeface="+mn-lt"/>
                <a:ea typeface="+mn-ea"/>
                <a:cs typeface="+mn-cs"/>
              </a:defRPr>
            </a:lvl2pPr>
            <a:lvl3pPr marL="914400" indent="0" algn="l" defTabSz="914400" rtl="0" eaLnBrk="1" latinLnBrk="0" hangingPunct="1">
              <a:lnSpc>
                <a:spcPct val="90000"/>
              </a:lnSpc>
              <a:spcBef>
                <a:spcPts val="500"/>
              </a:spcBef>
              <a:buFontTx/>
              <a:buNone/>
              <a:defRPr kumimoji="1" sz="2400" kern="1200">
                <a:solidFill>
                  <a:schemeClr val="accent2"/>
                </a:solidFill>
                <a:latin typeface="+mn-lt"/>
                <a:ea typeface="+mn-ea"/>
                <a:cs typeface="+mn-cs"/>
              </a:defRPr>
            </a:lvl3pPr>
            <a:lvl4pPr marL="1371600" indent="0" algn="l" defTabSz="914400" rtl="0" eaLnBrk="1" latinLnBrk="0" hangingPunct="1">
              <a:lnSpc>
                <a:spcPct val="90000"/>
              </a:lnSpc>
              <a:spcBef>
                <a:spcPts val="500"/>
              </a:spcBef>
              <a:buFontTx/>
              <a:buNone/>
              <a:defRPr kumimoji="1" sz="2400" kern="1200">
                <a:solidFill>
                  <a:schemeClr val="accent2"/>
                </a:solidFill>
                <a:latin typeface="+mn-lt"/>
                <a:ea typeface="+mn-ea"/>
                <a:cs typeface="+mn-cs"/>
              </a:defRPr>
            </a:lvl4pPr>
            <a:lvl5pPr marL="1828800" indent="0" algn="l" defTabSz="914400" rtl="0" eaLnBrk="1" latinLnBrk="0" hangingPunct="1">
              <a:lnSpc>
                <a:spcPct val="90000"/>
              </a:lnSpc>
              <a:spcBef>
                <a:spcPts val="500"/>
              </a:spcBef>
              <a:buFontTx/>
              <a:buNone/>
              <a:defRPr kumimoji="1" sz="24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eaLnBrk="1" hangingPunct="1"/>
            <a:r>
              <a:rPr lang="ja-JP" altLang="en-US" sz="2400" spc="-100" dirty="0">
                <a:solidFill>
                  <a:srgbClr val="00B050"/>
                </a:solidFill>
                <a:latin typeface="ＭＳ ゴシック" panose="020B0609070205080204" pitchFamily="49" charset="-128"/>
                <a:ea typeface="ＭＳ ゴシック" panose="020B0609070205080204" pitchFamily="49" charset="-128"/>
              </a:rPr>
              <a:t>統計データを散布図にして、分析しよう</a:t>
            </a:r>
            <a:endParaRPr lang="en-US" altLang="ja-JP" sz="2400" spc="-100" dirty="0">
              <a:solidFill>
                <a:srgbClr val="00B050"/>
              </a:solidFill>
              <a:latin typeface="ＭＳ ゴシック" panose="020B0609070205080204" pitchFamily="49" charset="-128"/>
              <a:ea typeface="ＭＳ ゴシック" panose="020B0609070205080204" pitchFamily="49" charset="-128"/>
            </a:endParaRPr>
          </a:p>
        </p:txBody>
      </p:sp>
      <p:cxnSp>
        <p:nvCxnSpPr>
          <p:cNvPr id="40" name="直線コネクタ 39">
            <a:extLst>
              <a:ext uri="{FF2B5EF4-FFF2-40B4-BE49-F238E27FC236}">
                <a16:creationId xmlns:a16="http://schemas.microsoft.com/office/drawing/2014/main" id="{71033FC6-EEA3-4182-9A26-8B11D69DD66A}"/>
              </a:ext>
            </a:extLst>
          </p:cNvPr>
          <p:cNvCxnSpPr>
            <a:cxnSpLocks/>
          </p:cNvCxnSpPr>
          <p:nvPr/>
        </p:nvCxnSpPr>
        <p:spPr>
          <a:xfrm>
            <a:off x="-1" y="3288195"/>
            <a:ext cx="8748713"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1" name="四角形: 角を丸くする 3">
            <a:extLst>
              <a:ext uri="{FF2B5EF4-FFF2-40B4-BE49-F238E27FC236}">
                <a16:creationId xmlns:a16="http://schemas.microsoft.com/office/drawing/2014/main" id="{35BDCF2E-95AD-40B2-8A51-3FD979A863B4}"/>
              </a:ext>
            </a:extLst>
          </p:cNvPr>
          <p:cNvSpPr/>
          <p:nvPr/>
        </p:nvSpPr>
        <p:spPr>
          <a:xfrm>
            <a:off x="395288" y="1248040"/>
            <a:ext cx="6619660" cy="428400"/>
          </a:xfrm>
          <a:prstGeom prst="roundRect">
            <a:avLst/>
          </a:prstGeom>
          <a:solidFill>
            <a:srgbClr val="00B050"/>
          </a:solidFill>
          <a:ln w="12700" cap="flat" cmpd="sng" algn="ctr">
            <a:noFill/>
            <a:prstDash val="solid"/>
            <a:miter lim="800000"/>
          </a:ln>
          <a:effectLst/>
        </p:spPr>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mn-ea"/>
                <a:cs typeface="+mn-cs"/>
              </a:rPr>
              <a:t>実習のテーマ＆目標</a:t>
            </a:r>
          </a:p>
        </p:txBody>
      </p:sp>
    </p:spTree>
    <p:extLst>
      <p:ext uri="{BB962C8B-B14F-4D97-AF65-F5344CB8AC3E}">
        <p14:creationId xmlns:p14="http://schemas.microsoft.com/office/powerpoint/2010/main" val="1728232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1C0F07D0-B22E-429D-918C-1B859DA481D0}"/>
              </a:ext>
            </a:extLst>
          </p:cNvPr>
          <p:cNvPicPr>
            <a:picLocks noChangeAspect="1"/>
          </p:cNvPicPr>
          <p:nvPr/>
        </p:nvPicPr>
        <p:blipFill>
          <a:blip r:embed="rId2"/>
          <a:stretch>
            <a:fillRect/>
          </a:stretch>
        </p:blipFill>
        <p:spPr>
          <a:xfrm>
            <a:off x="303417" y="4316467"/>
            <a:ext cx="8537166" cy="1818728"/>
          </a:xfrm>
          <a:prstGeom prst="rect">
            <a:avLst/>
          </a:prstGeom>
        </p:spPr>
      </p:pic>
      <p:sp>
        <p:nvSpPr>
          <p:cNvPr id="2" name="タイトル 1">
            <a:extLst>
              <a:ext uri="{FF2B5EF4-FFF2-40B4-BE49-F238E27FC236}">
                <a16:creationId xmlns:a16="http://schemas.microsoft.com/office/drawing/2014/main" id="{6D7EAAFC-17E1-4037-849E-DF562F163008}"/>
              </a:ext>
            </a:extLst>
          </p:cNvPr>
          <p:cNvSpPr>
            <a:spLocks noGrp="1"/>
          </p:cNvSpPr>
          <p:nvPr>
            <p:ph type="title"/>
          </p:nvPr>
        </p:nvSpPr>
        <p:spPr/>
        <p:txBody>
          <a:bodyPr/>
          <a:lstStyle/>
          <a:p>
            <a:pPr marL="412750" indent="-412750">
              <a:defRPr/>
            </a:pPr>
            <a:r>
              <a:rPr lang="en-US" altLang="ja-JP" sz="3200" dirty="0">
                <a:latin typeface="+mj-ea"/>
              </a:rPr>
              <a:t>3</a:t>
            </a:r>
            <a:r>
              <a:rPr kumimoji="1" lang="en-US" altLang="ja-JP" sz="3200" dirty="0">
                <a:latin typeface="+mj-ea"/>
              </a:rPr>
              <a:t>.</a:t>
            </a:r>
            <a:r>
              <a:rPr lang="ja-JP" altLang="en-US" sz="3200" dirty="0">
                <a:latin typeface="+mj-ea"/>
              </a:rPr>
              <a:t>２</a:t>
            </a:r>
            <a:r>
              <a:rPr kumimoji="1" lang="ja-JP" altLang="en-US" sz="3200" dirty="0">
                <a:latin typeface="+mj-ea"/>
              </a:rPr>
              <a:t>つの</a:t>
            </a:r>
            <a:r>
              <a:rPr lang="ja-JP" altLang="en-US" sz="3200" dirty="0">
                <a:solidFill>
                  <a:schemeClr val="bg1"/>
                </a:solidFill>
                <a:latin typeface="+mj-ea"/>
              </a:rPr>
              <a:t>データの関係を</a:t>
            </a:r>
            <a:r>
              <a:rPr lang="en-US" altLang="ja-JP" sz="3200" dirty="0">
                <a:solidFill>
                  <a:schemeClr val="bg1"/>
                </a:solidFill>
                <a:latin typeface="+mj-ea"/>
              </a:rPr>
              <a:t/>
            </a:r>
            <a:br>
              <a:rPr lang="en-US" altLang="ja-JP" sz="3200" dirty="0">
                <a:solidFill>
                  <a:schemeClr val="bg1"/>
                </a:solidFill>
                <a:latin typeface="+mj-ea"/>
              </a:rPr>
            </a:br>
            <a:r>
              <a:rPr lang="ja-JP" altLang="en-US" sz="3200" dirty="0">
                <a:solidFill>
                  <a:schemeClr val="bg1"/>
                </a:solidFill>
                <a:latin typeface="+mj-ea"/>
              </a:rPr>
              <a:t>散布図で見てみよう</a:t>
            </a:r>
            <a:endParaRPr kumimoji="1" lang="ja-JP" altLang="en-US" sz="3200" dirty="0">
              <a:latin typeface="+mj-ea"/>
            </a:endParaRPr>
          </a:p>
        </p:txBody>
      </p:sp>
      <p:sp>
        <p:nvSpPr>
          <p:cNvPr id="4" name="テキスト プレースホルダー 3">
            <a:extLst>
              <a:ext uri="{FF2B5EF4-FFF2-40B4-BE49-F238E27FC236}">
                <a16:creationId xmlns:a16="http://schemas.microsoft.com/office/drawing/2014/main" id="{2261A890-7503-4536-A6ED-9029A2D515AD}"/>
              </a:ext>
            </a:extLst>
          </p:cNvPr>
          <p:cNvSpPr>
            <a:spLocks noGrp="1"/>
          </p:cNvSpPr>
          <p:nvPr>
            <p:ph type="body" sz="quarter" idx="11"/>
          </p:nvPr>
        </p:nvSpPr>
        <p:spPr>
          <a:xfrm>
            <a:off x="395287" y="1211263"/>
            <a:ext cx="6444000" cy="424732"/>
          </a:xfrm>
        </p:spPr>
        <p:txBody>
          <a:bodyPr/>
          <a:lstStyle/>
          <a:p>
            <a:pPr eaLnBrk="1" hangingPunct="1"/>
            <a:r>
              <a:rPr lang="ja-JP" altLang="en-US" sz="2400" spc="-100" dirty="0">
                <a:solidFill>
                  <a:srgbClr val="00B050"/>
                </a:solidFill>
                <a:latin typeface="ＭＳ ゴシック" panose="020B0609070205080204" pitchFamily="49" charset="-128"/>
                <a:ea typeface="ＭＳ ゴシック" panose="020B0609070205080204" pitchFamily="49" charset="-128"/>
              </a:rPr>
              <a:t>統計データを散布図にして、分析しよう</a:t>
            </a:r>
            <a:endParaRPr lang="en-US" altLang="ja-JP" sz="2400" spc="-100" dirty="0">
              <a:solidFill>
                <a:srgbClr val="00B050"/>
              </a:solidFill>
              <a:latin typeface="ＭＳ ゴシック" panose="020B0609070205080204" pitchFamily="49" charset="-128"/>
              <a:ea typeface="ＭＳ ゴシック" panose="020B0609070205080204" pitchFamily="49" charset="-128"/>
            </a:endParaRPr>
          </a:p>
        </p:txBody>
      </p:sp>
      <p:sp>
        <p:nvSpPr>
          <p:cNvPr id="5" name="テキスト プレースホルダー 4">
            <a:extLst>
              <a:ext uri="{FF2B5EF4-FFF2-40B4-BE49-F238E27FC236}">
                <a16:creationId xmlns:a16="http://schemas.microsoft.com/office/drawing/2014/main" id="{8CD68F16-936A-42D5-9755-5F21D0D70030}"/>
              </a:ext>
            </a:extLst>
          </p:cNvPr>
          <p:cNvSpPr>
            <a:spLocks noGrp="1"/>
          </p:cNvSpPr>
          <p:nvPr>
            <p:ph type="body" sz="quarter" idx="12"/>
          </p:nvPr>
        </p:nvSpPr>
        <p:spPr>
          <a:xfrm>
            <a:off x="6496051" y="1108075"/>
            <a:ext cx="2252662" cy="701731"/>
          </a:xfrm>
        </p:spPr>
        <p:txBody>
          <a:bodyPr/>
          <a:lstStyle/>
          <a:p>
            <a:pPr>
              <a:spcBef>
                <a:spcPts val="0"/>
              </a:spcBef>
            </a:pPr>
            <a:r>
              <a:rPr kumimoji="1" lang="en-US" altLang="ja-JP" sz="2200" dirty="0"/>
              <a:t>Section10</a:t>
            </a:r>
          </a:p>
          <a:p>
            <a:pPr>
              <a:spcBef>
                <a:spcPts val="0"/>
              </a:spcBef>
            </a:pPr>
            <a:r>
              <a:rPr kumimoji="1" lang="en-US" altLang="ja-JP" sz="2200" dirty="0"/>
              <a:t> STEP3</a:t>
            </a:r>
            <a:endParaRPr kumimoji="1" lang="ja-JP" altLang="en-US" sz="2200" dirty="0"/>
          </a:p>
        </p:txBody>
      </p:sp>
      <p:sp>
        <p:nvSpPr>
          <p:cNvPr id="6" name="テキスト プレースホルダー 5">
            <a:extLst>
              <a:ext uri="{FF2B5EF4-FFF2-40B4-BE49-F238E27FC236}">
                <a16:creationId xmlns:a16="http://schemas.microsoft.com/office/drawing/2014/main" id="{E1C9EC54-A396-4E2A-8800-F5043B60CECC}"/>
              </a:ext>
            </a:extLst>
          </p:cNvPr>
          <p:cNvSpPr>
            <a:spLocks noGrp="1"/>
          </p:cNvSpPr>
          <p:nvPr>
            <p:ph type="body" sz="quarter" idx="13"/>
          </p:nvPr>
        </p:nvSpPr>
        <p:spPr/>
        <p:txBody>
          <a:bodyPr/>
          <a:lstStyle/>
          <a:p>
            <a:r>
              <a:rPr kumimoji="1" lang="en-US" altLang="ja-JP" dirty="0"/>
              <a:t>p.</a:t>
            </a:r>
            <a:r>
              <a:rPr lang="en-US" altLang="ja-JP" dirty="0"/>
              <a:t>94</a:t>
            </a:r>
            <a:endParaRPr kumimoji="1" lang="ja-JP" altLang="en-US" dirty="0"/>
          </a:p>
        </p:txBody>
      </p:sp>
      <p:sp>
        <p:nvSpPr>
          <p:cNvPr id="3" name="スライド番号プレースホルダー 2">
            <a:extLst>
              <a:ext uri="{FF2B5EF4-FFF2-40B4-BE49-F238E27FC236}">
                <a16:creationId xmlns:a16="http://schemas.microsoft.com/office/drawing/2014/main" id="{D7738EF5-72D4-420E-9A2B-7088E06E6A34}"/>
              </a:ext>
            </a:extLst>
          </p:cNvPr>
          <p:cNvSpPr>
            <a:spLocks noGrp="1"/>
          </p:cNvSpPr>
          <p:nvPr>
            <p:ph type="sldNum" sz="quarter" idx="10"/>
          </p:nvPr>
        </p:nvSpPr>
        <p:spPr/>
        <p:txBody>
          <a:bodyPr/>
          <a:lstStyle/>
          <a:p>
            <a:fld id="{6377744E-7BAD-45ED-8AC8-4CEF49569F4D}" type="slidenum">
              <a:rPr kumimoji="1" lang="ja-JP" altLang="en-US" smtClean="0"/>
              <a:pPr/>
              <a:t>3</a:t>
            </a:fld>
            <a:endParaRPr kumimoji="1" lang="ja-JP" altLang="en-US" dirty="0"/>
          </a:p>
        </p:txBody>
      </p:sp>
      <p:sp>
        <p:nvSpPr>
          <p:cNvPr id="41" name="Google Shape;28;p1">
            <a:extLst>
              <a:ext uri="{FF2B5EF4-FFF2-40B4-BE49-F238E27FC236}">
                <a16:creationId xmlns:a16="http://schemas.microsoft.com/office/drawing/2014/main" id="{E4825D8E-0E72-488D-AF35-304C6F2E51C5}"/>
              </a:ext>
            </a:extLst>
          </p:cNvPr>
          <p:cNvSpPr txBox="1"/>
          <p:nvPr/>
        </p:nvSpPr>
        <p:spPr>
          <a:xfrm>
            <a:off x="395287" y="1881188"/>
            <a:ext cx="8027744" cy="1154142"/>
          </a:xfrm>
          <a:prstGeom prst="rect">
            <a:avLst/>
          </a:prstGeom>
          <a:noFill/>
          <a:ln>
            <a:noFill/>
          </a:ln>
        </p:spPr>
        <p:txBody>
          <a:bodyPr spcFirstLastPara="1" wrap="square" lIns="0" tIns="0" rIns="0" bIns="45700" anchor="t" anchorCtr="0">
            <a:spAutoFit/>
          </a:bodyPr>
          <a:lstStyle/>
          <a:p>
            <a:pPr marL="228600" indent="-228600" algn="just">
              <a:lnSpc>
                <a:spcPct val="150000"/>
              </a:lnSpc>
              <a:buClr>
                <a:schemeClr val="accent2"/>
              </a:buClr>
              <a:buSzPts val="2800"/>
              <a:buFont typeface="Noto Sans Symbols"/>
              <a:buChar char="●"/>
            </a:pPr>
            <a:r>
              <a:rPr lang="ja-JP" altLang="en-US" sz="2400" dirty="0">
                <a:solidFill>
                  <a:prstClr val="black"/>
                </a:solidFill>
              </a:rPr>
              <a:t>２つのデータの関係を分析するには散布図</a:t>
            </a:r>
            <a:r>
              <a:rPr lang="ja-JP" altLang="en-US" sz="2400" dirty="0" smtClean="0">
                <a:solidFill>
                  <a:prstClr val="black"/>
                </a:solidFill>
              </a:rPr>
              <a:t>と相関</a:t>
            </a:r>
            <a:r>
              <a:rPr lang="ja-JP" altLang="en-US" sz="2400" dirty="0">
                <a:solidFill>
                  <a:prstClr val="black"/>
                </a:solidFill>
              </a:rPr>
              <a:t>係数が効果的である</a:t>
            </a:r>
            <a:endParaRPr lang="en-US" altLang="ja-JP" sz="2400" dirty="0">
              <a:solidFill>
                <a:prstClr val="black"/>
              </a:solidFill>
            </a:endParaRPr>
          </a:p>
        </p:txBody>
      </p:sp>
      <p:sp>
        <p:nvSpPr>
          <p:cNvPr id="11" name="テキスト プレースホルダー 7">
            <a:extLst>
              <a:ext uri="{FF2B5EF4-FFF2-40B4-BE49-F238E27FC236}">
                <a16:creationId xmlns:a16="http://schemas.microsoft.com/office/drawing/2014/main" id="{459CC657-B439-40F2-AA43-14E282F7C3F7}"/>
              </a:ext>
            </a:extLst>
          </p:cNvPr>
          <p:cNvSpPr txBox="1">
            <a:spLocks/>
          </p:cNvSpPr>
          <p:nvPr/>
        </p:nvSpPr>
        <p:spPr>
          <a:xfrm>
            <a:off x="395286" y="3609275"/>
            <a:ext cx="8352713" cy="424732"/>
          </a:xfrm>
          <a:prstGeom prst="rect">
            <a:avLst/>
          </a:prstGeom>
        </p:spPr>
        <p:txBody>
          <a:bodyPr wrap="square" lIns="0" rIns="0">
            <a:spAutoFit/>
          </a:bodyPr>
          <a:lstStyle>
            <a:lvl1pPr marL="0" indent="0" algn="l" defTabSz="914400" rtl="0" eaLnBrk="1" latinLnBrk="0" hangingPunct="1">
              <a:lnSpc>
                <a:spcPct val="90000"/>
              </a:lnSpc>
              <a:spcBef>
                <a:spcPts val="1000"/>
              </a:spcBef>
              <a:buClr>
                <a:srgbClr val="E2607B"/>
              </a:buClr>
              <a:buFontTx/>
              <a:buNone/>
              <a:defRPr kumimoji="1" sz="2400" kern="1200">
                <a:solidFill>
                  <a:schemeClr val="accent2"/>
                </a:solidFill>
                <a:latin typeface="ＭＳ ゴシック" panose="020B0609070205080204" pitchFamily="49" charset="-128"/>
                <a:ea typeface="ＭＳ ゴシック" panose="020B0609070205080204" pitchFamily="49" charset="-128"/>
                <a:cs typeface="+mn-cs"/>
              </a:defRPr>
            </a:lvl1pPr>
            <a:lvl2pPr marL="457200" indent="0" algn="l" defTabSz="914400" rtl="0" eaLnBrk="1" latinLnBrk="0" hangingPunct="1">
              <a:lnSpc>
                <a:spcPct val="90000"/>
              </a:lnSpc>
              <a:spcBef>
                <a:spcPts val="500"/>
              </a:spcBef>
              <a:buClr>
                <a:srgbClr val="E2607B"/>
              </a:buClr>
              <a:buFontTx/>
              <a:buNone/>
              <a:defRPr kumimoji="1" sz="2400" kern="1200">
                <a:solidFill>
                  <a:schemeClr val="accent2"/>
                </a:solidFill>
                <a:latin typeface="+mn-lt"/>
                <a:ea typeface="+mn-ea"/>
                <a:cs typeface="+mn-cs"/>
              </a:defRPr>
            </a:lvl2pPr>
            <a:lvl3pPr marL="914400" indent="0" algn="l" defTabSz="914400" rtl="0" eaLnBrk="1" latinLnBrk="0" hangingPunct="1">
              <a:lnSpc>
                <a:spcPct val="90000"/>
              </a:lnSpc>
              <a:spcBef>
                <a:spcPts val="500"/>
              </a:spcBef>
              <a:buFontTx/>
              <a:buNone/>
              <a:defRPr kumimoji="1" sz="2400" kern="1200">
                <a:solidFill>
                  <a:schemeClr val="accent2"/>
                </a:solidFill>
                <a:latin typeface="+mn-lt"/>
                <a:ea typeface="+mn-ea"/>
                <a:cs typeface="+mn-cs"/>
              </a:defRPr>
            </a:lvl3pPr>
            <a:lvl4pPr marL="1371600" indent="0" algn="l" defTabSz="914400" rtl="0" eaLnBrk="1" latinLnBrk="0" hangingPunct="1">
              <a:lnSpc>
                <a:spcPct val="90000"/>
              </a:lnSpc>
              <a:spcBef>
                <a:spcPts val="500"/>
              </a:spcBef>
              <a:buFontTx/>
              <a:buNone/>
              <a:defRPr kumimoji="1" sz="2400" kern="1200">
                <a:solidFill>
                  <a:schemeClr val="accent2"/>
                </a:solidFill>
                <a:latin typeface="+mn-lt"/>
                <a:ea typeface="+mn-ea"/>
                <a:cs typeface="+mn-cs"/>
              </a:defRPr>
            </a:lvl4pPr>
            <a:lvl5pPr marL="1828800" indent="0" algn="l" defTabSz="914400" rtl="0" eaLnBrk="1" latinLnBrk="0" hangingPunct="1">
              <a:lnSpc>
                <a:spcPct val="90000"/>
              </a:lnSpc>
              <a:spcBef>
                <a:spcPts val="500"/>
              </a:spcBef>
              <a:buFontTx/>
              <a:buNone/>
              <a:defRPr kumimoji="1" sz="24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eaLnBrk="1" hangingPunct="1"/>
            <a:r>
              <a:rPr lang="ja-JP" altLang="en-US" sz="2400" spc="-100" dirty="0">
                <a:solidFill>
                  <a:srgbClr val="00B050"/>
                </a:solidFill>
                <a:latin typeface="ＭＳ ゴシック" panose="020B0609070205080204" pitchFamily="49" charset="-128"/>
                <a:ea typeface="ＭＳ ゴシック" panose="020B0609070205080204" pitchFamily="49" charset="-128"/>
              </a:rPr>
              <a:t>統計データを散布図にして、分析しよう</a:t>
            </a:r>
            <a:endParaRPr lang="en-US" altLang="ja-JP" sz="2400" spc="-100" dirty="0">
              <a:solidFill>
                <a:srgbClr val="00B050"/>
              </a:solidFill>
              <a:latin typeface="ＭＳ ゴシック" panose="020B0609070205080204" pitchFamily="49" charset="-128"/>
              <a:ea typeface="ＭＳ ゴシック" panose="020B0609070205080204" pitchFamily="49" charset="-128"/>
            </a:endParaRPr>
          </a:p>
        </p:txBody>
      </p:sp>
      <p:cxnSp>
        <p:nvCxnSpPr>
          <p:cNvPr id="12" name="直線コネクタ 11">
            <a:extLst>
              <a:ext uri="{FF2B5EF4-FFF2-40B4-BE49-F238E27FC236}">
                <a16:creationId xmlns:a16="http://schemas.microsoft.com/office/drawing/2014/main" id="{71033FC6-EEA3-4182-9A26-8B11D69DD66A}"/>
              </a:ext>
            </a:extLst>
          </p:cNvPr>
          <p:cNvCxnSpPr>
            <a:cxnSpLocks/>
          </p:cNvCxnSpPr>
          <p:nvPr/>
        </p:nvCxnSpPr>
        <p:spPr>
          <a:xfrm>
            <a:off x="-1" y="4061920"/>
            <a:ext cx="8748713"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42740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7EAAFC-17E1-4037-849E-DF562F163008}"/>
              </a:ext>
            </a:extLst>
          </p:cNvPr>
          <p:cNvSpPr>
            <a:spLocks noGrp="1"/>
          </p:cNvSpPr>
          <p:nvPr>
            <p:ph type="title"/>
          </p:nvPr>
        </p:nvSpPr>
        <p:spPr/>
        <p:txBody>
          <a:bodyPr/>
          <a:lstStyle/>
          <a:p>
            <a:pPr marL="412750" indent="-412750">
              <a:defRPr/>
            </a:pPr>
            <a:r>
              <a:rPr lang="en-US" altLang="ja-JP" sz="3200" dirty="0">
                <a:latin typeface="+mj-ea"/>
              </a:rPr>
              <a:t>3</a:t>
            </a:r>
            <a:r>
              <a:rPr kumimoji="1" lang="en-US" altLang="ja-JP" sz="3200" dirty="0">
                <a:latin typeface="+mj-ea"/>
              </a:rPr>
              <a:t>.</a:t>
            </a:r>
            <a:r>
              <a:rPr lang="ja-JP" altLang="en-US" sz="3200" dirty="0">
                <a:latin typeface="+mj-ea"/>
              </a:rPr>
              <a:t>２</a:t>
            </a:r>
            <a:r>
              <a:rPr kumimoji="1" lang="ja-JP" altLang="en-US" sz="3200" dirty="0">
                <a:latin typeface="+mj-ea"/>
              </a:rPr>
              <a:t>つの</a:t>
            </a:r>
            <a:r>
              <a:rPr lang="ja-JP" altLang="en-US" sz="3200" dirty="0">
                <a:solidFill>
                  <a:schemeClr val="bg1"/>
                </a:solidFill>
                <a:latin typeface="+mj-ea"/>
              </a:rPr>
              <a:t>データの関係を</a:t>
            </a:r>
            <a:r>
              <a:rPr lang="en-US" altLang="ja-JP" sz="3200" dirty="0">
                <a:solidFill>
                  <a:schemeClr val="bg1"/>
                </a:solidFill>
                <a:latin typeface="+mj-ea"/>
              </a:rPr>
              <a:t/>
            </a:r>
            <a:br>
              <a:rPr lang="en-US" altLang="ja-JP" sz="3200" dirty="0">
                <a:solidFill>
                  <a:schemeClr val="bg1"/>
                </a:solidFill>
                <a:latin typeface="+mj-ea"/>
              </a:rPr>
            </a:br>
            <a:r>
              <a:rPr lang="ja-JP" altLang="en-US" sz="3200" dirty="0">
                <a:solidFill>
                  <a:schemeClr val="bg1"/>
                </a:solidFill>
                <a:latin typeface="+mj-ea"/>
              </a:rPr>
              <a:t>散布図で見てみよう</a:t>
            </a:r>
            <a:endParaRPr kumimoji="1" lang="ja-JP" altLang="en-US" sz="3200" dirty="0">
              <a:latin typeface="+mj-ea"/>
            </a:endParaRPr>
          </a:p>
        </p:txBody>
      </p:sp>
      <p:sp>
        <p:nvSpPr>
          <p:cNvPr id="4" name="テキスト プレースホルダー 3">
            <a:extLst>
              <a:ext uri="{FF2B5EF4-FFF2-40B4-BE49-F238E27FC236}">
                <a16:creationId xmlns:a16="http://schemas.microsoft.com/office/drawing/2014/main" id="{2261A890-7503-4536-A6ED-9029A2D515AD}"/>
              </a:ext>
            </a:extLst>
          </p:cNvPr>
          <p:cNvSpPr>
            <a:spLocks noGrp="1"/>
          </p:cNvSpPr>
          <p:nvPr>
            <p:ph type="body" sz="quarter" idx="11"/>
          </p:nvPr>
        </p:nvSpPr>
        <p:spPr>
          <a:xfrm>
            <a:off x="395287" y="1211263"/>
            <a:ext cx="6444000" cy="424732"/>
          </a:xfrm>
        </p:spPr>
        <p:txBody>
          <a:bodyPr/>
          <a:lstStyle/>
          <a:p>
            <a:pPr eaLnBrk="1" hangingPunct="1"/>
            <a:r>
              <a:rPr lang="ja-JP" altLang="en-US" sz="2400" spc="-100" dirty="0">
                <a:solidFill>
                  <a:srgbClr val="00B050"/>
                </a:solidFill>
                <a:latin typeface="ＭＳ ゴシック" panose="020B0609070205080204" pitchFamily="49" charset="-128"/>
                <a:ea typeface="ＭＳ ゴシック" panose="020B0609070205080204" pitchFamily="49" charset="-128"/>
              </a:rPr>
              <a:t>統計データを散布図にして、分析しよう</a:t>
            </a:r>
            <a:endParaRPr lang="en-US" altLang="ja-JP" sz="2400" spc="-100" dirty="0">
              <a:solidFill>
                <a:srgbClr val="00B050"/>
              </a:solidFill>
              <a:latin typeface="ＭＳ ゴシック" panose="020B0609070205080204" pitchFamily="49" charset="-128"/>
              <a:ea typeface="ＭＳ ゴシック" panose="020B0609070205080204" pitchFamily="49" charset="-128"/>
            </a:endParaRPr>
          </a:p>
        </p:txBody>
      </p:sp>
      <p:sp>
        <p:nvSpPr>
          <p:cNvPr id="5" name="テキスト プレースホルダー 4">
            <a:extLst>
              <a:ext uri="{FF2B5EF4-FFF2-40B4-BE49-F238E27FC236}">
                <a16:creationId xmlns:a16="http://schemas.microsoft.com/office/drawing/2014/main" id="{8CD68F16-936A-42D5-9755-5F21D0D70030}"/>
              </a:ext>
            </a:extLst>
          </p:cNvPr>
          <p:cNvSpPr>
            <a:spLocks noGrp="1"/>
          </p:cNvSpPr>
          <p:nvPr>
            <p:ph type="body" sz="quarter" idx="12"/>
          </p:nvPr>
        </p:nvSpPr>
        <p:spPr>
          <a:xfrm>
            <a:off x="6496051" y="1108075"/>
            <a:ext cx="2252662" cy="701731"/>
          </a:xfrm>
        </p:spPr>
        <p:txBody>
          <a:bodyPr/>
          <a:lstStyle/>
          <a:p>
            <a:pPr>
              <a:spcBef>
                <a:spcPts val="0"/>
              </a:spcBef>
            </a:pPr>
            <a:r>
              <a:rPr kumimoji="1" lang="en-US" altLang="ja-JP" sz="2200" dirty="0"/>
              <a:t>Section10</a:t>
            </a:r>
          </a:p>
          <a:p>
            <a:pPr>
              <a:spcBef>
                <a:spcPts val="0"/>
              </a:spcBef>
            </a:pPr>
            <a:r>
              <a:rPr kumimoji="1" lang="en-US" altLang="ja-JP" sz="2200" dirty="0"/>
              <a:t> STEP3</a:t>
            </a:r>
            <a:endParaRPr kumimoji="1" lang="ja-JP" altLang="en-US" sz="2200" dirty="0"/>
          </a:p>
        </p:txBody>
      </p:sp>
      <p:sp>
        <p:nvSpPr>
          <p:cNvPr id="6" name="テキスト プレースホルダー 5">
            <a:extLst>
              <a:ext uri="{FF2B5EF4-FFF2-40B4-BE49-F238E27FC236}">
                <a16:creationId xmlns:a16="http://schemas.microsoft.com/office/drawing/2014/main" id="{E1C9EC54-A396-4E2A-8800-F5043B60CECC}"/>
              </a:ext>
            </a:extLst>
          </p:cNvPr>
          <p:cNvSpPr>
            <a:spLocks noGrp="1"/>
          </p:cNvSpPr>
          <p:nvPr>
            <p:ph type="body" sz="quarter" idx="13"/>
          </p:nvPr>
        </p:nvSpPr>
        <p:spPr/>
        <p:txBody>
          <a:bodyPr/>
          <a:lstStyle/>
          <a:p>
            <a:r>
              <a:rPr kumimoji="1" lang="en-US" altLang="ja-JP" dirty="0"/>
              <a:t>p.</a:t>
            </a:r>
            <a:r>
              <a:rPr lang="en-US" altLang="ja-JP" dirty="0"/>
              <a:t>94</a:t>
            </a:r>
            <a:endParaRPr kumimoji="1" lang="ja-JP" altLang="en-US" dirty="0"/>
          </a:p>
        </p:txBody>
      </p:sp>
      <p:sp>
        <p:nvSpPr>
          <p:cNvPr id="3" name="スライド番号プレースホルダー 2">
            <a:extLst>
              <a:ext uri="{FF2B5EF4-FFF2-40B4-BE49-F238E27FC236}">
                <a16:creationId xmlns:a16="http://schemas.microsoft.com/office/drawing/2014/main" id="{D7738EF5-72D4-420E-9A2B-7088E06E6A34}"/>
              </a:ext>
            </a:extLst>
          </p:cNvPr>
          <p:cNvSpPr>
            <a:spLocks noGrp="1"/>
          </p:cNvSpPr>
          <p:nvPr>
            <p:ph type="sldNum" sz="quarter" idx="10"/>
          </p:nvPr>
        </p:nvSpPr>
        <p:spPr/>
        <p:txBody>
          <a:bodyPr/>
          <a:lstStyle/>
          <a:p>
            <a:fld id="{6377744E-7BAD-45ED-8AC8-4CEF49569F4D}" type="slidenum">
              <a:rPr kumimoji="1" lang="ja-JP" altLang="en-US" smtClean="0"/>
              <a:pPr/>
              <a:t>4</a:t>
            </a:fld>
            <a:endParaRPr kumimoji="1" lang="ja-JP" altLang="en-US" dirty="0"/>
          </a:p>
        </p:txBody>
      </p:sp>
      <p:sp>
        <p:nvSpPr>
          <p:cNvPr id="12" name="四角形: 角を丸くする 17">
            <a:extLst>
              <a:ext uri="{FF2B5EF4-FFF2-40B4-BE49-F238E27FC236}">
                <a16:creationId xmlns:a16="http://schemas.microsoft.com/office/drawing/2014/main" id="{17C05E39-2000-4E43-8335-5583CC8DC5FD}"/>
              </a:ext>
            </a:extLst>
          </p:cNvPr>
          <p:cNvSpPr/>
          <p:nvPr/>
        </p:nvSpPr>
        <p:spPr>
          <a:xfrm>
            <a:off x="395288" y="1881188"/>
            <a:ext cx="1211732" cy="553842"/>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kumimoji="1" lang="ja-JP" altLang="en-US" sz="2400" dirty="0">
                <a:solidFill>
                  <a:srgbClr val="00B050"/>
                </a:solidFill>
                <a:latin typeface="ＭＳ ゴシック" panose="020B0609070205080204" pitchFamily="49" charset="-128"/>
                <a:ea typeface="ＭＳ ゴシック" panose="020B0609070205080204" pitchFamily="49" charset="-128"/>
              </a:rPr>
              <a:t>手順１</a:t>
            </a:r>
            <a:endParaRPr kumimoji="1" lang="en-US" altLang="ja-JP" sz="2400" dirty="0">
              <a:solidFill>
                <a:srgbClr val="00B050"/>
              </a:solidFill>
              <a:latin typeface="ＭＳ ゴシック" panose="020B0609070205080204" pitchFamily="49" charset="-128"/>
              <a:ea typeface="ＭＳ ゴシック" panose="020B0609070205080204" pitchFamily="49" charset="-128"/>
            </a:endParaRPr>
          </a:p>
        </p:txBody>
      </p:sp>
      <p:sp>
        <p:nvSpPr>
          <p:cNvPr id="13" name="Text Placeholder 2">
            <a:extLst>
              <a:ext uri="{FF2B5EF4-FFF2-40B4-BE49-F238E27FC236}">
                <a16:creationId xmlns:a16="http://schemas.microsoft.com/office/drawing/2014/main" id="{C5359E45-7072-4897-9B29-97F18F9121C1}"/>
              </a:ext>
            </a:extLst>
          </p:cNvPr>
          <p:cNvSpPr txBox="1">
            <a:spLocks/>
          </p:cNvSpPr>
          <p:nvPr/>
        </p:nvSpPr>
        <p:spPr>
          <a:xfrm>
            <a:off x="1607020" y="1939039"/>
            <a:ext cx="6627484" cy="42373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Clr>
                <a:srgbClr val="E2607B"/>
              </a:buClr>
              <a:buFont typeface="Wingdings" panose="05000000000000000000" pitchFamily="2" charset="2"/>
              <a:buNone/>
              <a:defRPr kumimoji="1" sz="2400" kern="1200">
                <a:solidFill>
                  <a:schemeClr val="tx1"/>
                </a:solidFill>
                <a:latin typeface="ＭＳ ゴシック" panose="020B0609070205080204" pitchFamily="49" charset="-128"/>
                <a:ea typeface="ＭＳ ゴシック" panose="020B0609070205080204" pitchFamily="49" charset="-128"/>
                <a:cs typeface="+mn-cs"/>
              </a:defRPr>
            </a:lvl1pPr>
            <a:lvl2pPr marL="457200" indent="0" algn="ctr" defTabSz="914400" rtl="0" eaLnBrk="1" latinLnBrk="0" hangingPunct="1">
              <a:lnSpc>
                <a:spcPct val="90000"/>
              </a:lnSpc>
              <a:spcBef>
                <a:spcPts val="500"/>
              </a:spcBef>
              <a:buClr>
                <a:srgbClr val="E2607B"/>
              </a:buClr>
              <a:buFont typeface="Wingdings" panose="05000000000000000000" pitchFamily="2" charset="2"/>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Wingdings" panose="05000000000000000000" pitchFamily="2" charset="2"/>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Wingdings" panose="05000000000000000000" pitchFamily="2" charset="2"/>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buClr>
                <a:srgbClr val="00B050"/>
              </a:buClr>
              <a:defRPr/>
            </a:pPr>
            <a:r>
              <a:rPr lang="ja-JP" altLang="en-US" sz="2800" dirty="0" smtClean="0">
                <a:solidFill>
                  <a:prstClr val="black"/>
                </a:solidFill>
              </a:rPr>
              <a:t>神奈川県横浜市の</a:t>
            </a:r>
            <a:r>
              <a:rPr lang="ja-JP" altLang="en-US" sz="2800" dirty="0">
                <a:solidFill>
                  <a:prstClr val="black"/>
                </a:solidFill>
              </a:rPr>
              <a:t>平均気温と</a:t>
            </a:r>
            <a:r>
              <a:rPr lang="ja-JP" altLang="en-US" sz="2800" dirty="0" smtClean="0">
                <a:solidFill>
                  <a:prstClr val="black"/>
                </a:solidFill>
              </a:rPr>
              <a:t>台風上陸数</a:t>
            </a:r>
            <a:r>
              <a:rPr lang="ja-JP" altLang="en-US" sz="2800" dirty="0">
                <a:solidFill>
                  <a:prstClr val="black"/>
                </a:solidFill>
              </a:rPr>
              <a:t>を調べ、表計算ソフトで入力する</a:t>
            </a:r>
            <a:endParaRPr lang="en-US" altLang="ja-JP" sz="2200" dirty="0">
              <a:solidFill>
                <a:prstClr val="black"/>
              </a:solidFill>
            </a:endParaRPr>
          </a:p>
        </p:txBody>
      </p:sp>
      <p:graphicFrame>
        <p:nvGraphicFramePr>
          <p:cNvPr id="17" name="表 16">
            <a:extLst>
              <a:ext uri="{FF2B5EF4-FFF2-40B4-BE49-F238E27FC236}">
                <a16:creationId xmlns:a16="http://schemas.microsoft.com/office/drawing/2014/main" id="{842E7BB8-F128-417B-9372-075284C75CCF}"/>
              </a:ext>
            </a:extLst>
          </p:cNvPr>
          <p:cNvGraphicFramePr>
            <a:graphicFrameLocks noGrp="1"/>
          </p:cNvGraphicFramePr>
          <p:nvPr>
            <p:extLst>
              <p:ext uri="{D42A27DB-BD31-4B8C-83A1-F6EECF244321}">
                <p14:modId xmlns:p14="http://schemas.microsoft.com/office/powerpoint/2010/main" val="1751869531"/>
              </p:ext>
            </p:extLst>
          </p:nvPr>
        </p:nvGraphicFramePr>
        <p:xfrm>
          <a:off x="395287" y="3033108"/>
          <a:ext cx="8368840" cy="1393440"/>
        </p:xfrm>
        <a:graphic>
          <a:graphicData uri="http://schemas.openxmlformats.org/drawingml/2006/table">
            <a:tbl>
              <a:tblPr firstRow="1" bandRow="1">
                <a:tableStyleId>{2D5ABB26-0587-4C30-8999-92F81FD0307C}</a:tableStyleId>
              </a:tblPr>
              <a:tblGrid>
                <a:gridCol w="1134000">
                  <a:extLst>
                    <a:ext uri="{9D8B030D-6E8A-4147-A177-3AD203B41FA5}">
                      <a16:colId xmlns:a16="http://schemas.microsoft.com/office/drawing/2014/main" val="20000"/>
                    </a:ext>
                  </a:extLst>
                </a:gridCol>
                <a:gridCol w="1134000">
                  <a:extLst>
                    <a:ext uri="{9D8B030D-6E8A-4147-A177-3AD203B41FA5}">
                      <a16:colId xmlns:a16="http://schemas.microsoft.com/office/drawing/2014/main" val="20001"/>
                    </a:ext>
                  </a:extLst>
                </a:gridCol>
                <a:gridCol w="1220168">
                  <a:extLst>
                    <a:ext uri="{9D8B030D-6E8A-4147-A177-3AD203B41FA5}">
                      <a16:colId xmlns:a16="http://schemas.microsoft.com/office/drawing/2014/main" val="20002"/>
                    </a:ext>
                  </a:extLst>
                </a:gridCol>
                <a:gridCol w="1220168">
                  <a:extLst>
                    <a:ext uri="{9D8B030D-6E8A-4147-A177-3AD203B41FA5}">
                      <a16:colId xmlns:a16="http://schemas.microsoft.com/office/drawing/2014/main" val="20003"/>
                    </a:ext>
                  </a:extLst>
                </a:gridCol>
                <a:gridCol w="1220168">
                  <a:extLst>
                    <a:ext uri="{9D8B030D-6E8A-4147-A177-3AD203B41FA5}">
                      <a16:colId xmlns:a16="http://schemas.microsoft.com/office/drawing/2014/main" val="20004"/>
                    </a:ext>
                  </a:extLst>
                </a:gridCol>
                <a:gridCol w="1220168">
                  <a:extLst>
                    <a:ext uri="{9D8B030D-6E8A-4147-A177-3AD203B41FA5}">
                      <a16:colId xmlns:a16="http://schemas.microsoft.com/office/drawing/2014/main" val="20005"/>
                    </a:ext>
                  </a:extLst>
                </a:gridCol>
                <a:gridCol w="1220168">
                  <a:extLst>
                    <a:ext uri="{9D8B030D-6E8A-4147-A177-3AD203B41FA5}">
                      <a16:colId xmlns:a16="http://schemas.microsoft.com/office/drawing/2014/main" val="20006"/>
                    </a:ext>
                  </a:extLst>
                </a:gridCol>
              </a:tblGrid>
              <a:tr h="464480">
                <a:tc>
                  <a:txBody>
                    <a:bodyPr/>
                    <a:lstStyle/>
                    <a:p>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2012</a:t>
                      </a:r>
                      <a:r>
                        <a:rPr kumimoji="1" lang="ja-JP" altLang="en-US" sz="2400" dirty="0" smtClean="0">
                          <a:latin typeface="ＭＳ ゴシック" panose="020B0609070205080204" pitchFamily="49" charset="-128"/>
                          <a:ea typeface="ＭＳ ゴシック" panose="020B0609070205080204" pitchFamily="49" charset="-128"/>
                        </a:rPr>
                        <a:t>年</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2013</a:t>
                      </a:r>
                      <a:r>
                        <a:rPr kumimoji="1" lang="ja-JP" altLang="en-US" sz="2400" dirty="0" smtClean="0">
                          <a:latin typeface="ＭＳ ゴシック" panose="020B0609070205080204" pitchFamily="49" charset="-128"/>
                          <a:ea typeface="ＭＳ ゴシック" panose="020B0609070205080204" pitchFamily="49" charset="-128"/>
                        </a:rPr>
                        <a:t>年</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2014</a:t>
                      </a:r>
                      <a:r>
                        <a:rPr kumimoji="1" lang="ja-JP" altLang="en-US" sz="2400" dirty="0" smtClean="0">
                          <a:latin typeface="ＭＳ ゴシック" panose="020B0609070205080204" pitchFamily="49" charset="-128"/>
                          <a:ea typeface="ＭＳ ゴシック" panose="020B0609070205080204" pitchFamily="49" charset="-128"/>
                        </a:rPr>
                        <a:t>年</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2015</a:t>
                      </a:r>
                      <a:r>
                        <a:rPr kumimoji="1" lang="ja-JP" altLang="en-US" sz="2400" dirty="0" smtClean="0">
                          <a:latin typeface="ＭＳ ゴシック" panose="020B0609070205080204" pitchFamily="49" charset="-128"/>
                          <a:ea typeface="ＭＳ ゴシック" panose="020B0609070205080204" pitchFamily="49" charset="-128"/>
                        </a:rPr>
                        <a:t>年</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2016</a:t>
                      </a:r>
                      <a:r>
                        <a:rPr kumimoji="1" lang="ja-JP" altLang="en-US" sz="2400" dirty="0" smtClean="0">
                          <a:latin typeface="ＭＳ ゴシック" panose="020B0609070205080204" pitchFamily="49" charset="-128"/>
                          <a:ea typeface="ＭＳ ゴシック" panose="020B0609070205080204" pitchFamily="49" charset="-128"/>
                        </a:rPr>
                        <a:t>年</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464480">
                <a:tc gridSpan="2">
                  <a:txBody>
                    <a:bodyPr/>
                    <a:lstStyle/>
                    <a:p>
                      <a:r>
                        <a:rPr kumimoji="1" lang="ja-JP" altLang="en-US" sz="2400" dirty="0">
                          <a:latin typeface="ＭＳ ゴシック" panose="020B0609070205080204" pitchFamily="49" charset="-128"/>
                          <a:ea typeface="ＭＳ ゴシック" panose="020B0609070205080204" pitchFamily="49" charset="-128"/>
                        </a:rPr>
                        <a:t>台風上陸数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2</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a:latin typeface="ＭＳ ゴシック" panose="020B0609070205080204" pitchFamily="49" charset="-128"/>
                          <a:ea typeface="ＭＳ ゴシック" panose="020B0609070205080204" pitchFamily="49" charset="-128"/>
                        </a:rPr>
                        <a:t>2</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4</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4</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6</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64480">
                <a:tc gridSpan="2">
                  <a:txBody>
                    <a:bodyPr/>
                    <a:lstStyle/>
                    <a:p>
                      <a:r>
                        <a:rPr kumimoji="1" lang="ja-JP" altLang="en-US" sz="2400" dirty="0" smtClean="0">
                          <a:latin typeface="ＭＳ ゴシック" panose="020B0609070205080204" pitchFamily="49" charset="-128"/>
                          <a:ea typeface="ＭＳ ゴシック" panose="020B0609070205080204" pitchFamily="49" charset="-128"/>
                        </a:rPr>
                        <a:t>横浜の</a:t>
                      </a:r>
                      <a:r>
                        <a:rPr kumimoji="1" lang="ja-JP" altLang="en-US" sz="2400" dirty="0">
                          <a:latin typeface="ＭＳ ゴシック" panose="020B0609070205080204" pitchFamily="49" charset="-128"/>
                          <a:ea typeface="ＭＳ ゴシック" panose="020B0609070205080204" pitchFamily="49" charset="-128"/>
                        </a:rPr>
                        <a:t>気温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15.8</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16.6</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16.2</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16.7</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16.9</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8" name="表 17">
            <a:extLst>
              <a:ext uri="{FF2B5EF4-FFF2-40B4-BE49-F238E27FC236}">
                <a16:creationId xmlns:a16="http://schemas.microsoft.com/office/drawing/2014/main" id="{4D881E5A-AFE4-4302-A837-585B5840C696}"/>
              </a:ext>
            </a:extLst>
          </p:cNvPr>
          <p:cNvGraphicFramePr>
            <a:graphicFrameLocks noGrp="1"/>
          </p:cNvGraphicFramePr>
          <p:nvPr>
            <p:extLst>
              <p:ext uri="{D42A27DB-BD31-4B8C-83A1-F6EECF244321}">
                <p14:modId xmlns:p14="http://schemas.microsoft.com/office/powerpoint/2010/main" val="2758516036"/>
              </p:ext>
            </p:extLst>
          </p:nvPr>
        </p:nvGraphicFramePr>
        <p:xfrm>
          <a:off x="395287" y="4839286"/>
          <a:ext cx="8368840" cy="1371600"/>
        </p:xfrm>
        <a:graphic>
          <a:graphicData uri="http://schemas.openxmlformats.org/drawingml/2006/table">
            <a:tbl>
              <a:tblPr firstRow="1" bandRow="1">
                <a:tableStyleId>{2D5ABB26-0587-4C30-8999-92F81FD0307C}</a:tableStyleId>
              </a:tblPr>
              <a:tblGrid>
                <a:gridCol w="1134000">
                  <a:extLst>
                    <a:ext uri="{9D8B030D-6E8A-4147-A177-3AD203B41FA5}">
                      <a16:colId xmlns:a16="http://schemas.microsoft.com/office/drawing/2014/main" val="20000"/>
                    </a:ext>
                  </a:extLst>
                </a:gridCol>
                <a:gridCol w="1134000">
                  <a:extLst>
                    <a:ext uri="{9D8B030D-6E8A-4147-A177-3AD203B41FA5}">
                      <a16:colId xmlns:a16="http://schemas.microsoft.com/office/drawing/2014/main" val="20001"/>
                    </a:ext>
                  </a:extLst>
                </a:gridCol>
                <a:gridCol w="1220168">
                  <a:extLst>
                    <a:ext uri="{9D8B030D-6E8A-4147-A177-3AD203B41FA5}">
                      <a16:colId xmlns:a16="http://schemas.microsoft.com/office/drawing/2014/main" val="20002"/>
                    </a:ext>
                  </a:extLst>
                </a:gridCol>
                <a:gridCol w="1220168">
                  <a:extLst>
                    <a:ext uri="{9D8B030D-6E8A-4147-A177-3AD203B41FA5}">
                      <a16:colId xmlns:a16="http://schemas.microsoft.com/office/drawing/2014/main" val="20003"/>
                    </a:ext>
                  </a:extLst>
                </a:gridCol>
                <a:gridCol w="1220168">
                  <a:extLst>
                    <a:ext uri="{9D8B030D-6E8A-4147-A177-3AD203B41FA5}">
                      <a16:colId xmlns:a16="http://schemas.microsoft.com/office/drawing/2014/main" val="20004"/>
                    </a:ext>
                  </a:extLst>
                </a:gridCol>
                <a:gridCol w="1220168">
                  <a:extLst>
                    <a:ext uri="{9D8B030D-6E8A-4147-A177-3AD203B41FA5}">
                      <a16:colId xmlns:a16="http://schemas.microsoft.com/office/drawing/2014/main" val="20005"/>
                    </a:ext>
                  </a:extLst>
                </a:gridCol>
                <a:gridCol w="1220168">
                  <a:extLst>
                    <a:ext uri="{9D8B030D-6E8A-4147-A177-3AD203B41FA5}">
                      <a16:colId xmlns:a16="http://schemas.microsoft.com/office/drawing/2014/main" val="20006"/>
                    </a:ext>
                  </a:extLst>
                </a:gridCol>
              </a:tblGrid>
              <a:tr h="408377">
                <a:tc>
                  <a:txBody>
                    <a:bodyPr/>
                    <a:lstStyle/>
                    <a:p>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2017</a:t>
                      </a:r>
                      <a:r>
                        <a:rPr kumimoji="1" lang="ja-JP" altLang="en-US" sz="2400" dirty="0" smtClean="0">
                          <a:latin typeface="ＭＳ ゴシック" panose="020B0609070205080204" pitchFamily="49" charset="-128"/>
                          <a:ea typeface="ＭＳ ゴシック" panose="020B0609070205080204" pitchFamily="49" charset="-128"/>
                        </a:rPr>
                        <a:t>年</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2018</a:t>
                      </a:r>
                      <a:r>
                        <a:rPr kumimoji="1" lang="ja-JP" altLang="en-US" sz="2400" dirty="0" smtClean="0">
                          <a:latin typeface="ＭＳ ゴシック" panose="020B0609070205080204" pitchFamily="49" charset="-128"/>
                          <a:ea typeface="ＭＳ ゴシック" panose="020B0609070205080204" pitchFamily="49" charset="-128"/>
                        </a:rPr>
                        <a:t>年</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2019</a:t>
                      </a:r>
                      <a:r>
                        <a:rPr kumimoji="1" lang="ja-JP" altLang="en-US" sz="2400" dirty="0" smtClean="0">
                          <a:latin typeface="ＭＳ ゴシック" panose="020B0609070205080204" pitchFamily="49" charset="-128"/>
                          <a:ea typeface="ＭＳ ゴシック" panose="020B0609070205080204" pitchFamily="49" charset="-128"/>
                        </a:rPr>
                        <a:t>年</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2020</a:t>
                      </a:r>
                      <a:r>
                        <a:rPr kumimoji="1" lang="ja-JP" altLang="en-US" sz="2400" dirty="0" smtClean="0">
                          <a:latin typeface="ＭＳ ゴシック" panose="020B0609070205080204" pitchFamily="49" charset="-128"/>
                          <a:ea typeface="ＭＳ ゴシック" panose="020B0609070205080204" pitchFamily="49" charset="-128"/>
                        </a:rPr>
                        <a:t>年</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2021</a:t>
                      </a:r>
                      <a:r>
                        <a:rPr kumimoji="1" lang="ja-JP" altLang="en-US" sz="2400" dirty="0" smtClean="0">
                          <a:latin typeface="ＭＳ ゴシック" panose="020B0609070205080204" pitchFamily="49" charset="-128"/>
                          <a:ea typeface="ＭＳ ゴシック" panose="020B0609070205080204" pitchFamily="49" charset="-128"/>
                        </a:rPr>
                        <a:t>年</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456994">
                <a:tc gridSpan="2">
                  <a:txBody>
                    <a:bodyPr/>
                    <a:lstStyle/>
                    <a:p>
                      <a:r>
                        <a:rPr kumimoji="1" lang="ja-JP" altLang="en-US" sz="2400" dirty="0">
                          <a:latin typeface="ＭＳ ゴシック" panose="020B0609070205080204" pitchFamily="49" charset="-128"/>
                          <a:ea typeface="ＭＳ ゴシック" panose="020B0609070205080204" pitchFamily="49" charset="-128"/>
                        </a:rPr>
                        <a:t>台風上陸数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a:latin typeface="ＭＳ ゴシック" panose="020B0609070205080204" pitchFamily="49" charset="-128"/>
                          <a:ea typeface="ＭＳ ゴシック" panose="020B0609070205080204" pitchFamily="49" charset="-128"/>
                        </a:rPr>
                        <a:t>4</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5</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5</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0</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3</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56994">
                <a:tc gridSpan="2">
                  <a:txBody>
                    <a:bodyPr/>
                    <a:lstStyle/>
                    <a:p>
                      <a:r>
                        <a:rPr kumimoji="1" lang="ja-JP" altLang="en-US" sz="2400" dirty="0" smtClean="0">
                          <a:latin typeface="ＭＳ ゴシック" panose="020B0609070205080204" pitchFamily="49" charset="-128"/>
                          <a:ea typeface="ＭＳ ゴシック" panose="020B0609070205080204" pitchFamily="49" charset="-128"/>
                        </a:rPr>
                        <a:t>横浜の</a:t>
                      </a:r>
                      <a:r>
                        <a:rPr kumimoji="1" lang="ja-JP" altLang="en-US" sz="2400" dirty="0">
                          <a:latin typeface="ＭＳ ゴシック" panose="020B0609070205080204" pitchFamily="49" charset="-128"/>
                          <a:ea typeface="ＭＳ ゴシック" panose="020B0609070205080204" pitchFamily="49" charset="-128"/>
                        </a:rPr>
                        <a:t>気温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16.3</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17.1</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16.9</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17.0</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ＭＳ ゴシック" panose="020B0609070205080204" pitchFamily="49" charset="-128"/>
                          <a:ea typeface="ＭＳ ゴシック" panose="020B0609070205080204" pitchFamily="49" charset="-128"/>
                        </a:rPr>
                        <a:t>17.0</a:t>
                      </a:r>
                      <a:endParaRPr kumimoji="1" lang="ja-JP" altLang="en-US" sz="2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96961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7EAAFC-17E1-4037-849E-DF562F163008}"/>
              </a:ext>
            </a:extLst>
          </p:cNvPr>
          <p:cNvSpPr>
            <a:spLocks noGrp="1"/>
          </p:cNvSpPr>
          <p:nvPr>
            <p:ph type="title"/>
          </p:nvPr>
        </p:nvSpPr>
        <p:spPr/>
        <p:txBody>
          <a:bodyPr/>
          <a:lstStyle/>
          <a:p>
            <a:pPr marL="412750" indent="-412750">
              <a:defRPr/>
            </a:pPr>
            <a:r>
              <a:rPr lang="en-US" altLang="ja-JP" sz="3200" dirty="0">
                <a:latin typeface="+mj-ea"/>
              </a:rPr>
              <a:t>3</a:t>
            </a:r>
            <a:r>
              <a:rPr kumimoji="1" lang="en-US" altLang="ja-JP" sz="3200" dirty="0">
                <a:latin typeface="+mj-ea"/>
              </a:rPr>
              <a:t>.</a:t>
            </a:r>
            <a:r>
              <a:rPr lang="ja-JP" altLang="en-US" sz="3200" dirty="0">
                <a:latin typeface="+mj-ea"/>
              </a:rPr>
              <a:t>２</a:t>
            </a:r>
            <a:r>
              <a:rPr kumimoji="1" lang="ja-JP" altLang="en-US" sz="3200" dirty="0">
                <a:latin typeface="+mj-ea"/>
              </a:rPr>
              <a:t>つの</a:t>
            </a:r>
            <a:r>
              <a:rPr lang="ja-JP" altLang="en-US" sz="3200" dirty="0">
                <a:solidFill>
                  <a:schemeClr val="bg1"/>
                </a:solidFill>
                <a:latin typeface="+mj-ea"/>
              </a:rPr>
              <a:t>データの関係を</a:t>
            </a:r>
            <a:r>
              <a:rPr lang="en-US" altLang="ja-JP" sz="3200" dirty="0">
                <a:solidFill>
                  <a:schemeClr val="bg1"/>
                </a:solidFill>
                <a:latin typeface="+mj-ea"/>
              </a:rPr>
              <a:t/>
            </a:r>
            <a:br>
              <a:rPr lang="en-US" altLang="ja-JP" sz="3200" dirty="0">
                <a:solidFill>
                  <a:schemeClr val="bg1"/>
                </a:solidFill>
                <a:latin typeface="+mj-ea"/>
              </a:rPr>
            </a:br>
            <a:r>
              <a:rPr lang="ja-JP" altLang="en-US" sz="3200" dirty="0">
                <a:solidFill>
                  <a:schemeClr val="bg1"/>
                </a:solidFill>
                <a:latin typeface="+mj-ea"/>
              </a:rPr>
              <a:t>散布図で見てみよう</a:t>
            </a:r>
            <a:endParaRPr kumimoji="1" lang="ja-JP" altLang="en-US" sz="3200" dirty="0">
              <a:latin typeface="+mj-ea"/>
            </a:endParaRPr>
          </a:p>
        </p:txBody>
      </p:sp>
      <p:sp>
        <p:nvSpPr>
          <p:cNvPr id="4" name="テキスト プレースホルダー 3">
            <a:extLst>
              <a:ext uri="{FF2B5EF4-FFF2-40B4-BE49-F238E27FC236}">
                <a16:creationId xmlns:a16="http://schemas.microsoft.com/office/drawing/2014/main" id="{2261A890-7503-4536-A6ED-9029A2D515AD}"/>
              </a:ext>
            </a:extLst>
          </p:cNvPr>
          <p:cNvSpPr>
            <a:spLocks noGrp="1"/>
          </p:cNvSpPr>
          <p:nvPr>
            <p:ph type="body" sz="quarter" idx="11"/>
          </p:nvPr>
        </p:nvSpPr>
        <p:spPr>
          <a:xfrm>
            <a:off x="395287" y="1211263"/>
            <a:ext cx="6444000" cy="424732"/>
          </a:xfrm>
        </p:spPr>
        <p:txBody>
          <a:bodyPr/>
          <a:lstStyle/>
          <a:p>
            <a:pPr eaLnBrk="1" hangingPunct="1"/>
            <a:r>
              <a:rPr lang="ja-JP" altLang="en-US" sz="2400" spc="-100" dirty="0">
                <a:solidFill>
                  <a:srgbClr val="00B050"/>
                </a:solidFill>
                <a:latin typeface="ＭＳ ゴシック" panose="020B0609070205080204" pitchFamily="49" charset="-128"/>
                <a:ea typeface="ＭＳ ゴシック" panose="020B0609070205080204" pitchFamily="49" charset="-128"/>
              </a:rPr>
              <a:t>統計データを散布図にして、分析しよう</a:t>
            </a:r>
            <a:endParaRPr lang="en-US" altLang="ja-JP" sz="2400" spc="-100" dirty="0">
              <a:solidFill>
                <a:srgbClr val="00B050"/>
              </a:solidFill>
              <a:latin typeface="ＭＳ ゴシック" panose="020B0609070205080204" pitchFamily="49" charset="-128"/>
              <a:ea typeface="ＭＳ ゴシック" panose="020B0609070205080204" pitchFamily="49" charset="-128"/>
            </a:endParaRPr>
          </a:p>
        </p:txBody>
      </p:sp>
      <p:sp>
        <p:nvSpPr>
          <p:cNvPr id="5" name="テキスト プレースホルダー 4">
            <a:extLst>
              <a:ext uri="{FF2B5EF4-FFF2-40B4-BE49-F238E27FC236}">
                <a16:creationId xmlns:a16="http://schemas.microsoft.com/office/drawing/2014/main" id="{8CD68F16-936A-42D5-9755-5F21D0D70030}"/>
              </a:ext>
            </a:extLst>
          </p:cNvPr>
          <p:cNvSpPr>
            <a:spLocks noGrp="1"/>
          </p:cNvSpPr>
          <p:nvPr>
            <p:ph type="body" sz="quarter" idx="12"/>
          </p:nvPr>
        </p:nvSpPr>
        <p:spPr>
          <a:xfrm>
            <a:off x="6496051" y="1108075"/>
            <a:ext cx="2252662" cy="701731"/>
          </a:xfrm>
        </p:spPr>
        <p:txBody>
          <a:bodyPr/>
          <a:lstStyle/>
          <a:p>
            <a:pPr>
              <a:spcBef>
                <a:spcPts val="0"/>
              </a:spcBef>
            </a:pPr>
            <a:r>
              <a:rPr kumimoji="1" lang="en-US" altLang="ja-JP" sz="2200" dirty="0"/>
              <a:t>Section10</a:t>
            </a:r>
          </a:p>
          <a:p>
            <a:pPr>
              <a:spcBef>
                <a:spcPts val="0"/>
              </a:spcBef>
            </a:pPr>
            <a:r>
              <a:rPr kumimoji="1" lang="en-US" altLang="ja-JP" sz="2200" dirty="0"/>
              <a:t> STEP3</a:t>
            </a:r>
            <a:endParaRPr kumimoji="1" lang="ja-JP" altLang="en-US" sz="2200" dirty="0"/>
          </a:p>
        </p:txBody>
      </p:sp>
      <p:sp>
        <p:nvSpPr>
          <p:cNvPr id="6" name="テキスト プレースホルダー 5">
            <a:extLst>
              <a:ext uri="{FF2B5EF4-FFF2-40B4-BE49-F238E27FC236}">
                <a16:creationId xmlns:a16="http://schemas.microsoft.com/office/drawing/2014/main" id="{E1C9EC54-A396-4E2A-8800-F5043B60CECC}"/>
              </a:ext>
            </a:extLst>
          </p:cNvPr>
          <p:cNvSpPr>
            <a:spLocks noGrp="1"/>
          </p:cNvSpPr>
          <p:nvPr>
            <p:ph type="body" sz="quarter" idx="13"/>
          </p:nvPr>
        </p:nvSpPr>
        <p:spPr/>
        <p:txBody>
          <a:bodyPr/>
          <a:lstStyle/>
          <a:p>
            <a:r>
              <a:rPr kumimoji="1" lang="en-US" altLang="ja-JP" dirty="0"/>
              <a:t>p.</a:t>
            </a:r>
            <a:r>
              <a:rPr lang="en-US" altLang="ja-JP" dirty="0"/>
              <a:t>94</a:t>
            </a:r>
            <a:endParaRPr kumimoji="1" lang="ja-JP" altLang="en-US" dirty="0"/>
          </a:p>
        </p:txBody>
      </p:sp>
      <p:sp>
        <p:nvSpPr>
          <p:cNvPr id="3" name="スライド番号プレースホルダー 2">
            <a:extLst>
              <a:ext uri="{FF2B5EF4-FFF2-40B4-BE49-F238E27FC236}">
                <a16:creationId xmlns:a16="http://schemas.microsoft.com/office/drawing/2014/main" id="{D7738EF5-72D4-420E-9A2B-7088E06E6A34}"/>
              </a:ext>
            </a:extLst>
          </p:cNvPr>
          <p:cNvSpPr>
            <a:spLocks noGrp="1"/>
          </p:cNvSpPr>
          <p:nvPr>
            <p:ph type="sldNum" sz="quarter" idx="10"/>
          </p:nvPr>
        </p:nvSpPr>
        <p:spPr/>
        <p:txBody>
          <a:bodyPr/>
          <a:lstStyle/>
          <a:p>
            <a:fld id="{6377744E-7BAD-45ED-8AC8-4CEF49569F4D}" type="slidenum">
              <a:rPr kumimoji="1" lang="ja-JP" altLang="en-US" smtClean="0"/>
              <a:pPr/>
              <a:t>5</a:t>
            </a:fld>
            <a:endParaRPr kumimoji="1" lang="ja-JP" altLang="en-US" dirty="0"/>
          </a:p>
        </p:txBody>
      </p:sp>
      <p:sp>
        <p:nvSpPr>
          <p:cNvPr id="12" name="四角形: 角を丸くする 17">
            <a:extLst>
              <a:ext uri="{FF2B5EF4-FFF2-40B4-BE49-F238E27FC236}">
                <a16:creationId xmlns:a16="http://schemas.microsoft.com/office/drawing/2014/main" id="{17C05E39-2000-4E43-8335-5583CC8DC5FD}"/>
              </a:ext>
            </a:extLst>
          </p:cNvPr>
          <p:cNvSpPr/>
          <p:nvPr/>
        </p:nvSpPr>
        <p:spPr>
          <a:xfrm>
            <a:off x="395288" y="1881188"/>
            <a:ext cx="1211732" cy="553842"/>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kumimoji="1" lang="ja-JP" altLang="en-US" sz="2400" dirty="0">
                <a:solidFill>
                  <a:srgbClr val="00B050"/>
                </a:solidFill>
                <a:latin typeface="ＭＳ ゴシック" panose="020B0609070205080204" pitchFamily="49" charset="-128"/>
                <a:ea typeface="ＭＳ ゴシック" panose="020B0609070205080204" pitchFamily="49" charset="-128"/>
              </a:rPr>
              <a:t>手順２</a:t>
            </a:r>
            <a:endParaRPr kumimoji="1" lang="en-US" altLang="ja-JP" sz="2400" dirty="0">
              <a:solidFill>
                <a:srgbClr val="00B050"/>
              </a:solidFill>
              <a:latin typeface="ＭＳ ゴシック" panose="020B0609070205080204" pitchFamily="49" charset="-128"/>
              <a:ea typeface="ＭＳ ゴシック" panose="020B0609070205080204" pitchFamily="49" charset="-128"/>
            </a:endParaRPr>
          </a:p>
        </p:txBody>
      </p:sp>
      <p:sp>
        <p:nvSpPr>
          <p:cNvPr id="13" name="Text Placeholder 2">
            <a:extLst>
              <a:ext uri="{FF2B5EF4-FFF2-40B4-BE49-F238E27FC236}">
                <a16:creationId xmlns:a16="http://schemas.microsoft.com/office/drawing/2014/main" id="{C5359E45-7072-4897-9B29-97F18F9121C1}"/>
              </a:ext>
            </a:extLst>
          </p:cNvPr>
          <p:cNvSpPr txBox="1">
            <a:spLocks/>
          </p:cNvSpPr>
          <p:nvPr/>
        </p:nvSpPr>
        <p:spPr>
          <a:xfrm>
            <a:off x="1607020" y="1939039"/>
            <a:ext cx="7141692" cy="42373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Clr>
                <a:srgbClr val="E2607B"/>
              </a:buClr>
              <a:buFont typeface="Wingdings" panose="05000000000000000000" pitchFamily="2" charset="2"/>
              <a:buNone/>
              <a:defRPr kumimoji="1" sz="2400" kern="1200">
                <a:solidFill>
                  <a:schemeClr val="tx1"/>
                </a:solidFill>
                <a:latin typeface="ＭＳ ゴシック" panose="020B0609070205080204" pitchFamily="49" charset="-128"/>
                <a:ea typeface="ＭＳ ゴシック" panose="020B0609070205080204" pitchFamily="49" charset="-128"/>
                <a:cs typeface="+mn-cs"/>
              </a:defRPr>
            </a:lvl1pPr>
            <a:lvl2pPr marL="457200" indent="0" algn="ctr" defTabSz="914400" rtl="0" eaLnBrk="1" latinLnBrk="0" hangingPunct="1">
              <a:lnSpc>
                <a:spcPct val="90000"/>
              </a:lnSpc>
              <a:spcBef>
                <a:spcPts val="500"/>
              </a:spcBef>
              <a:buClr>
                <a:srgbClr val="E2607B"/>
              </a:buClr>
              <a:buFont typeface="Wingdings" panose="05000000000000000000" pitchFamily="2" charset="2"/>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Wingdings" panose="05000000000000000000" pitchFamily="2" charset="2"/>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Wingdings" panose="05000000000000000000" pitchFamily="2" charset="2"/>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buClr>
                <a:srgbClr val="00B050"/>
              </a:buClr>
              <a:defRPr/>
            </a:pPr>
            <a:r>
              <a:rPr lang="ja-JP" altLang="en-US" sz="2800" dirty="0">
                <a:solidFill>
                  <a:prstClr val="black"/>
                </a:solidFill>
              </a:rPr>
              <a:t>表計算ソフトで散布図を作成しよう</a:t>
            </a:r>
            <a:endParaRPr lang="en-US" altLang="ja-JP" sz="2200" dirty="0">
              <a:solidFill>
                <a:prstClr val="black"/>
              </a:solidFill>
            </a:endParaRPr>
          </a:p>
        </p:txBody>
      </p:sp>
      <p:sp>
        <p:nvSpPr>
          <p:cNvPr id="16" name="Google Shape;28;p1">
            <a:extLst>
              <a:ext uri="{FF2B5EF4-FFF2-40B4-BE49-F238E27FC236}">
                <a16:creationId xmlns:a16="http://schemas.microsoft.com/office/drawing/2014/main" id="{E1A09587-4068-408C-8840-A2CC924DF91B}"/>
              </a:ext>
            </a:extLst>
          </p:cNvPr>
          <p:cNvSpPr txBox="1"/>
          <p:nvPr/>
        </p:nvSpPr>
        <p:spPr>
          <a:xfrm>
            <a:off x="5461000" y="2597051"/>
            <a:ext cx="3287711" cy="2168779"/>
          </a:xfrm>
          <a:prstGeom prst="rect">
            <a:avLst/>
          </a:prstGeom>
          <a:noFill/>
          <a:ln>
            <a:noFill/>
          </a:ln>
        </p:spPr>
        <p:txBody>
          <a:bodyPr spcFirstLastPara="1" wrap="square" lIns="0" tIns="0" rIns="0" bIns="45700" anchor="t" anchorCtr="0">
            <a:spAutoFit/>
          </a:bodyPr>
          <a:lstStyle/>
          <a:p>
            <a:pPr marL="228600" indent="-228600" algn="just">
              <a:lnSpc>
                <a:spcPct val="90000"/>
              </a:lnSpc>
              <a:buClr>
                <a:schemeClr val="accent2"/>
              </a:buClr>
              <a:buSzPts val="2800"/>
              <a:buFont typeface="Noto Sans Symbols"/>
              <a:buChar char="●"/>
            </a:pPr>
            <a:r>
              <a:rPr lang="ja-JP" altLang="en-US" sz="2400" dirty="0">
                <a:solidFill>
                  <a:prstClr val="black"/>
                </a:solidFill>
              </a:rPr>
              <a:t>散布図にしたい範囲（数値の部分のみ）を選択</a:t>
            </a:r>
            <a:endParaRPr lang="en-US" altLang="ja-JP" sz="2400" dirty="0">
              <a:solidFill>
                <a:prstClr val="black"/>
              </a:solidFill>
            </a:endParaRPr>
          </a:p>
          <a:p>
            <a:pPr marL="228600" indent="-228600" algn="just">
              <a:lnSpc>
                <a:spcPct val="90000"/>
              </a:lnSpc>
              <a:spcBef>
                <a:spcPts val="1000"/>
              </a:spcBef>
              <a:buClr>
                <a:schemeClr val="accent2"/>
              </a:buClr>
              <a:buSzPts val="2800"/>
              <a:buFont typeface="Noto Sans Symbols"/>
              <a:buChar char="●"/>
            </a:pPr>
            <a:r>
              <a:rPr lang="en-US" altLang="ja-JP" sz="2400" dirty="0">
                <a:solidFill>
                  <a:prstClr val="black"/>
                </a:solidFill>
              </a:rPr>
              <a:t>[</a:t>
            </a:r>
            <a:r>
              <a:rPr lang="ja-JP" altLang="en-US" sz="2400" dirty="0">
                <a:solidFill>
                  <a:prstClr val="black"/>
                </a:solidFill>
              </a:rPr>
              <a:t>挿入</a:t>
            </a:r>
            <a:r>
              <a:rPr lang="en-US" altLang="ja-JP" sz="2400" dirty="0">
                <a:solidFill>
                  <a:prstClr val="black"/>
                </a:solidFill>
              </a:rPr>
              <a:t>]</a:t>
            </a:r>
            <a:r>
              <a:rPr lang="ja-JP" altLang="en-US" sz="2400" dirty="0">
                <a:solidFill>
                  <a:prstClr val="black"/>
                </a:solidFill>
              </a:rPr>
              <a:t>タブ→</a:t>
            </a:r>
            <a:r>
              <a:rPr lang="en-US" altLang="ja-JP" sz="2400" dirty="0">
                <a:solidFill>
                  <a:prstClr val="black"/>
                </a:solidFill>
              </a:rPr>
              <a:t>[</a:t>
            </a:r>
            <a:r>
              <a:rPr lang="ja-JP" altLang="en-US" sz="2400" dirty="0">
                <a:solidFill>
                  <a:prstClr val="black"/>
                </a:solidFill>
              </a:rPr>
              <a:t>グラフ</a:t>
            </a:r>
            <a:r>
              <a:rPr lang="en-US" altLang="ja-JP" sz="2400" dirty="0">
                <a:solidFill>
                  <a:prstClr val="black"/>
                </a:solidFill>
              </a:rPr>
              <a:t>]</a:t>
            </a:r>
            <a:r>
              <a:rPr lang="ja-JP" altLang="en-US" sz="2400" dirty="0">
                <a:solidFill>
                  <a:prstClr val="black"/>
                </a:solidFill>
              </a:rPr>
              <a:t>グループより</a:t>
            </a:r>
            <a:r>
              <a:rPr lang="en-US" altLang="ja-JP" sz="2400" dirty="0">
                <a:solidFill>
                  <a:prstClr val="black"/>
                </a:solidFill>
              </a:rPr>
              <a:t>[</a:t>
            </a:r>
            <a:r>
              <a:rPr lang="ja-JP" altLang="en-US" sz="2400" dirty="0">
                <a:solidFill>
                  <a:prstClr val="black"/>
                </a:solidFill>
              </a:rPr>
              <a:t>散布図</a:t>
            </a:r>
            <a:r>
              <a:rPr lang="en-US" altLang="ja-JP" sz="2400" dirty="0">
                <a:solidFill>
                  <a:prstClr val="black"/>
                </a:solidFill>
              </a:rPr>
              <a:t>]</a:t>
            </a:r>
            <a:r>
              <a:rPr lang="ja-JP" altLang="en-US" sz="2400" dirty="0">
                <a:solidFill>
                  <a:prstClr val="black"/>
                </a:solidFill>
              </a:rPr>
              <a:t>を選択</a:t>
            </a:r>
            <a:endParaRPr lang="en-US" altLang="ja-JP" sz="2400" dirty="0">
              <a:solidFill>
                <a:prstClr val="black"/>
              </a:solidFill>
            </a:endParaRPr>
          </a:p>
        </p:txBody>
      </p:sp>
      <p:pic>
        <p:nvPicPr>
          <p:cNvPr id="7" name="図 6"/>
          <p:cNvPicPr>
            <a:picLocks noChangeAspect="1"/>
          </p:cNvPicPr>
          <p:nvPr/>
        </p:nvPicPr>
        <p:blipFill rotWithShape="1">
          <a:blip r:embed="rId2"/>
          <a:srcRect t="3846" r="28917" b="5049"/>
          <a:stretch/>
        </p:blipFill>
        <p:spPr>
          <a:xfrm>
            <a:off x="817319" y="2636372"/>
            <a:ext cx="4334975" cy="3123737"/>
          </a:xfrm>
          <a:prstGeom prst="rect">
            <a:avLst/>
          </a:prstGeom>
          <a:ln>
            <a:solidFill>
              <a:schemeClr val="bg1">
                <a:lumMod val="65000"/>
              </a:schemeClr>
            </a:solidFill>
          </a:ln>
        </p:spPr>
      </p:pic>
    </p:spTree>
    <p:extLst>
      <p:ext uri="{BB962C8B-B14F-4D97-AF65-F5344CB8AC3E}">
        <p14:creationId xmlns:p14="http://schemas.microsoft.com/office/powerpoint/2010/main" val="10942930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7EAAFC-17E1-4037-849E-DF562F163008}"/>
              </a:ext>
            </a:extLst>
          </p:cNvPr>
          <p:cNvSpPr>
            <a:spLocks noGrp="1"/>
          </p:cNvSpPr>
          <p:nvPr>
            <p:ph type="title"/>
          </p:nvPr>
        </p:nvSpPr>
        <p:spPr/>
        <p:txBody>
          <a:bodyPr/>
          <a:lstStyle/>
          <a:p>
            <a:pPr marL="412750" indent="-412750">
              <a:defRPr/>
            </a:pPr>
            <a:r>
              <a:rPr lang="en-US" altLang="ja-JP" sz="3200" dirty="0">
                <a:latin typeface="+mj-ea"/>
              </a:rPr>
              <a:t>3</a:t>
            </a:r>
            <a:r>
              <a:rPr kumimoji="1" lang="en-US" altLang="ja-JP" sz="3200" dirty="0">
                <a:latin typeface="+mj-ea"/>
              </a:rPr>
              <a:t>.</a:t>
            </a:r>
            <a:r>
              <a:rPr lang="ja-JP" altLang="en-US" sz="3200" dirty="0">
                <a:latin typeface="+mj-ea"/>
              </a:rPr>
              <a:t>２</a:t>
            </a:r>
            <a:r>
              <a:rPr kumimoji="1" lang="ja-JP" altLang="en-US" sz="3200" dirty="0">
                <a:latin typeface="+mj-ea"/>
              </a:rPr>
              <a:t>つの</a:t>
            </a:r>
            <a:r>
              <a:rPr lang="ja-JP" altLang="en-US" sz="3200" dirty="0">
                <a:solidFill>
                  <a:schemeClr val="bg1"/>
                </a:solidFill>
                <a:latin typeface="+mj-ea"/>
              </a:rPr>
              <a:t>データの関係を</a:t>
            </a:r>
            <a:r>
              <a:rPr lang="en-US" altLang="ja-JP" sz="3200" dirty="0">
                <a:solidFill>
                  <a:schemeClr val="bg1"/>
                </a:solidFill>
                <a:latin typeface="+mj-ea"/>
              </a:rPr>
              <a:t/>
            </a:r>
            <a:br>
              <a:rPr lang="en-US" altLang="ja-JP" sz="3200" dirty="0">
                <a:solidFill>
                  <a:schemeClr val="bg1"/>
                </a:solidFill>
                <a:latin typeface="+mj-ea"/>
              </a:rPr>
            </a:br>
            <a:r>
              <a:rPr lang="ja-JP" altLang="en-US" sz="3200" dirty="0">
                <a:solidFill>
                  <a:schemeClr val="bg1"/>
                </a:solidFill>
                <a:latin typeface="+mj-ea"/>
              </a:rPr>
              <a:t>散布図で見てみよう</a:t>
            </a:r>
            <a:endParaRPr kumimoji="1" lang="ja-JP" altLang="en-US" sz="3200" dirty="0">
              <a:latin typeface="+mj-ea"/>
            </a:endParaRPr>
          </a:p>
        </p:txBody>
      </p:sp>
      <p:sp>
        <p:nvSpPr>
          <p:cNvPr id="4" name="テキスト プレースホルダー 3">
            <a:extLst>
              <a:ext uri="{FF2B5EF4-FFF2-40B4-BE49-F238E27FC236}">
                <a16:creationId xmlns:a16="http://schemas.microsoft.com/office/drawing/2014/main" id="{2261A890-7503-4536-A6ED-9029A2D515AD}"/>
              </a:ext>
            </a:extLst>
          </p:cNvPr>
          <p:cNvSpPr>
            <a:spLocks noGrp="1"/>
          </p:cNvSpPr>
          <p:nvPr>
            <p:ph type="body" sz="quarter" idx="11"/>
          </p:nvPr>
        </p:nvSpPr>
        <p:spPr>
          <a:xfrm>
            <a:off x="395287" y="1211263"/>
            <a:ext cx="6444000" cy="424732"/>
          </a:xfrm>
        </p:spPr>
        <p:txBody>
          <a:bodyPr/>
          <a:lstStyle/>
          <a:p>
            <a:pPr eaLnBrk="1" hangingPunct="1"/>
            <a:r>
              <a:rPr lang="ja-JP" altLang="en-US" sz="2400" spc="-100" dirty="0">
                <a:solidFill>
                  <a:srgbClr val="00B050"/>
                </a:solidFill>
                <a:latin typeface="ＭＳ ゴシック" panose="020B0609070205080204" pitchFamily="49" charset="-128"/>
                <a:ea typeface="ＭＳ ゴシック" panose="020B0609070205080204" pitchFamily="49" charset="-128"/>
              </a:rPr>
              <a:t>統計データを散布図にして、分析しよう</a:t>
            </a:r>
            <a:endParaRPr lang="en-US" altLang="ja-JP" sz="2400" spc="-100" dirty="0">
              <a:solidFill>
                <a:srgbClr val="00B050"/>
              </a:solidFill>
              <a:latin typeface="ＭＳ ゴシック" panose="020B0609070205080204" pitchFamily="49" charset="-128"/>
              <a:ea typeface="ＭＳ ゴシック" panose="020B0609070205080204" pitchFamily="49" charset="-128"/>
            </a:endParaRPr>
          </a:p>
        </p:txBody>
      </p:sp>
      <p:sp>
        <p:nvSpPr>
          <p:cNvPr id="5" name="テキスト プレースホルダー 4">
            <a:extLst>
              <a:ext uri="{FF2B5EF4-FFF2-40B4-BE49-F238E27FC236}">
                <a16:creationId xmlns:a16="http://schemas.microsoft.com/office/drawing/2014/main" id="{8CD68F16-936A-42D5-9755-5F21D0D70030}"/>
              </a:ext>
            </a:extLst>
          </p:cNvPr>
          <p:cNvSpPr>
            <a:spLocks noGrp="1"/>
          </p:cNvSpPr>
          <p:nvPr>
            <p:ph type="body" sz="quarter" idx="12"/>
          </p:nvPr>
        </p:nvSpPr>
        <p:spPr>
          <a:xfrm>
            <a:off x="6496051" y="1108075"/>
            <a:ext cx="2252662" cy="701731"/>
          </a:xfrm>
        </p:spPr>
        <p:txBody>
          <a:bodyPr/>
          <a:lstStyle/>
          <a:p>
            <a:pPr>
              <a:spcBef>
                <a:spcPts val="0"/>
              </a:spcBef>
            </a:pPr>
            <a:r>
              <a:rPr kumimoji="1" lang="en-US" altLang="ja-JP" sz="2200" dirty="0"/>
              <a:t>Section10</a:t>
            </a:r>
          </a:p>
          <a:p>
            <a:pPr>
              <a:spcBef>
                <a:spcPts val="0"/>
              </a:spcBef>
            </a:pPr>
            <a:r>
              <a:rPr kumimoji="1" lang="en-US" altLang="ja-JP" sz="2200" dirty="0"/>
              <a:t> STEP3</a:t>
            </a:r>
            <a:endParaRPr kumimoji="1" lang="ja-JP" altLang="en-US" sz="2200" dirty="0"/>
          </a:p>
        </p:txBody>
      </p:sp>
      <p:sp>
        <p:nvSpPr>
          <p:cNvPr id="6" name="テキスト プレースホルダー 5">
            <a:extLst>
              <a:ext uri="{FF2B5EF4-FFF2-40B4-BE49-F238E27FC236}">
                <a16:creationId xmlns:a16="http://schemas.microsoft.com/office/drawing/2014/main" id="{E1C9EC54-A396-4E2A-8800-F5043B60CECC}"/>
              </a:ext>
            </a:extLst>
          </p:cNvPr>
          <p:cNvSpPr>
            <a:spLocks noGrp="1"/>
          </p:cNvSpPr>
          <p:nvPr>
            <p:ph type="body" sz="quarter" idx="13"/>
          </p:nvPr>
        </p:nvSpPr>
        <p:spPr/>
        <p:txBody>
          <a:bodyPr/>
          <a:lstStyle/>
          <a:p>
            <a:r>
              <a:rPr kumimoji="1" lang="en-US" altLang="ja-JP" dirty="0"/>
              <a:t>p.</a:t>
            </a:r>
            <a:r>
              <a:rPr lang="en-US" altLang="ja-JP" dirty="0"/>
              <a:t>95</a:t>
            </a:r>
            <a:endParaRPr kumimoji="1" lang="ja-JP" altLang="en-US" dirty="0"/>
          </a:p>
        </p:txBody>
      </p:sp>
      <p:sp>
        <p:nvSpPr>
          <p:cNvPr id="3" name="スライド番号プレースホルダー 2">
            <a:extLst>
              <a:ext uri="{FF2B5EF4-FFF2-40B4-BE49-F238E27FC236}">
                <a16:creationId xmlns:a16="http://schemas.microsoft.com/office/drawing/2014/main" id="{D7738EF5-72D4-420E-9A2B-7088E06E6A34}"/>
              </a:ext>
            </a:extLst>
          </p:cNvPr>
          <p:cNvSpPr>
            <a:spLocks noGrp="1"/>
          </p:cNvSpPr>
          <p:nvPr>
            <p:ph type="sldNum" sz="quarter" idx="10"/>
          </p:nvPr>
        </p:nvSpPr>
        <p:spPr/>
        <p:txBody>
          <a:bodyPr/>
          <a:lstStyle/>
          <a:p>
            <a:fld id="{6377744E-7BAD-45ED-8AC8-4CEF49569F4D}" type="slidenum">
              <a:rPr kumimoji="1" lang="ja-JP" altLang="en-US" smtClean="0"/>
              <a:pPr/>
              <a:t>6</a:t>
            </a:fld>
            <a:endParaRPr kumimoji="1" lang="ja-JP" altLang="en-US" dirty="0"/>
          </a:p>
        </p:txBody>
      </p:sp>
      <p:sp>
        <p:nvSpPr>
          <p:cNvPr id="12" name="四角形: 角を丸くする 17">
            <a:extLst>
              <a:ext uri="{FF2B5EF4-FFF2-40B4-BE49-F238E27FC236}">
                <a16:creationId xmlns:a16="http://schemas.microsoft.com/office/drawing/2014/main" id="{17C05E39-2000-4E43-8335-5583CC8DC5FD}"/>
              </a:ext>
            </a:extLst>
          </p:cNvPr>
          <p:cNvSpPr/>
          <p:nvPr/>
        </p:nvSpPr>
        <p:spPr>
          <a:xfrm>
            <a:off x="395288" y="1881188"/>
            <a:ext cx="1211732" cy="553842"/>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kumimoji="1" lang="ja-JP" altLang="en-US" sz="2400" dirty="0">
                <a:solidFill>
                  <a:srgbClr val="00B050"/>
                </a:solidFill>
                <a:latin typeface="ＭＳ ゴシック" panose="020B0609070205080204" pitchFamily="49" charset="-128"/>
                <a:ea typeface="ＭＳ ゴシック" panose="020B0609070205080204" pitchFamily="49" charset="-128"/>
              </a:rPr>
              <a:t>手順３</a:t>
            </a:r>
            <a:endParaRPr kumimoji="1" lang="en-US" altLang="ja-JP" sz="2400" dirty="0">
              <a:solidFill>
                <a:srgbClr val="00B050"/>
              </a:solidFill>
              <a:latin typeface="ＭＳ ゴシック" panose="020B0609070205080204" pitchFamily="49" charset="-128"/>
              <a:ea typeface="ＭＳ ゴシック" panose="020B0609070205080204" pitchFamily="49" charset="-128"/>
            </a:endParaRPr>
          </a:p>
        </p:txBody>
      </p:sp>
      <p:sp>
        <p:nvSpPr>
          <p:cNvPr id="13" name="Text Placeholder 2">
            <a:extLst>
              <a:ext uri="{FF2B5EF4-FFF2-40B4-BE49-F238E27FC236}">
                <a16:creationId xmlns:a16="http://schemas.microsoft.com/office/drawing/2014/main" id="{C5359E45-7072-4897-9B29-97F18F9121C1}"/>
              </a:ext>
            </a:extLst>
          </p:cNvPr>
          <p:cNvSpPr txBox="1">
            <a:spLocks/>
          </p:cNvSpPr>
          <p:nvPr/>
        </p:nvSpPr>
        <p:spPr>
          <a:xfrm>
            <a:off x="1607020" y="1939039"/>
            <a:ext cx="7141692" cy="42373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Clr>
                <a:srgbClr val="E2607B"/>
              </a:buClr>
              <a:buFont typeface="Wingdings" panose="05000000000000000000" pitchFamily="2" charset="2"/>
              <a:buNone/>
              <a:defRPr kumimoji="1" sz="2400" kern="1200">
                <a:solidFill>
                  <a:schemeClr val="tx1"/>
                </a:solidFill>
                <a:latin typeface="ＭＳ ゴシック" panose="020B0609070205080204" pitchFamily="49" charset="-128"/>
                <a:ea typeface="ＭＳ ゴシック" panose="020B0609070205080204" pitchFamily="49" charset="-128"/>
                <a:cs typeface="+mn-cs"/>
              </a:defRPr>
            </a:lvl1pPr>
            <a:lvl2pPr marL="457200" indent="0" algn="ctr" defTabSz="914400" rtl="0" eaLnBrk="1" latinLnBrk="0" hangingPunct="1">
              <a:lnSpc>
                <a:spcPct val="90000"/>
              </a:lnSpc>
              <a:spcBef>
                <a:spcPts val="500"/>
              </a:spcBef>
              <a:buClr>
                <a:srgbClr val="E2607B"/>
              </a:buClr>
              <a:buFont typeface="Wingdings" panose="05000000000000000000" pitchFamily="2" charset="2"/>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Wingdings" panose="05000000000000000000" pitchFamily="2" charset="2"/>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Wingdings" panose="05000000000000000000" pitchFamily="2" charset="2"/>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buClr>
                <a:srgbClr val="00B050"/>
              </a:buClr>
              <a:defRPr/>
            </a:pPr>
            <a:r>
              <a:rPr lang="ja-JP" altLang="en-US" sz="2800" dirty="0">
                <a:solidFill>
                  <a:prstClr val="black"/>
                </a:solidFill>
              </a:rPr>
              <a:t>相関係数を表計算ソフトで計算しよう</a:t>
            </a:r>
            <a:endParaRPr lang="en-US" altLang="ja-JP" sz="2200" dirty="0">
              <a:solidFill>
                <a:prstClr val="black"/>
              </a:solidFill>
            </a:endParaRPr>
          </a:p>
        </p:txBody>
      </p:sp>
      <p:sp>
        <p:nvSpPr>
          <p:cNvPr id="16" name="Google Shape;28;p1">
            <a:extLst>
              <a:ext uri="{FF2B5EF4-FFF2-40B4-BE49-F238E27FC236}">
                <a16:creationId xmlns:a16="http://schemas.microsoft.com/office/drawing/2014/main" id="{E1A09587-4068-408C-8840-A2CC924DF91B}"/>
              </a:ext>
            </a:extLst>
          </p:cNvPr>
          <p:cNvSpPr txBox="1"/>
          <p:nvPr/>
        </p:nvSpPr>
        <p:spPr>
          <a:xfrm>
            <a:off x="424034" y="4455195"/>
            <a:ext cx="7820167" cy="2092860"/>
          </a:xfrm>
          <a:prstGeom prst="rect">
            <a:avLst/>
          </a:prstGeom>
          <a:noFill/>
          <a:ln>
            <a:noFill/>
          </a:ln>
        </p:spPr>
        <p:txBody>
          <a:bodyPr spcFirstLastPara="1" wrap="square" lIns="0" tIns="0" rIns="0" bIns="45700" anchor="t" anchorCtr="0">
            <a:spAutoFit/>
          </a:bodyPr>
          <a:lstStyle/>
          <a:p>
            <a:pPr marL="228600" indent="-228600" algn="just">
              <a:lnSpc>
                <a:spcPct val="90000"/>
              </a:lnSpc>
              <a:buClr>
                <a:schemeClr val="accent2"/>
              </a:buClr>
              <a:buSzPts val="2800"/>
              <a:buFont typeface="Noto Sans Symbols"/>
              <a:buChar char="●"/>
            </a:pPr>
            <a:r>
              <a:rPr lang="en-US" altLang="ja-JP" sz="2400" dirty="0">
                <a:solidFill>
                  <a:prstClr val="black"/>
                </a:solidFill>
              </a:rPr>
              <a:t>L3</a:t>
            </a:r>
            <a:r>
              <a:rPr lang="ja-JP" altLang="en-US" sz="2400" dirty="0">
                <a:solidFill>
                  <a:prstClr val="black"/>
                </a:solidFill>
              </a:rPr>
              <a:t>に相関係数を求める数式「</a:t>
            </a:r>
            <a:r>
              <a:rPr lang="en-US" altLang="ja-JP" sz="2400" dirty="0">
                <a:solidFill>
                  <a:prstClr val="black"/>
                </a:solidFill>
              </a:rPr>
              <a:t>=CORREL(B2:K2,B3:K3)</a:t>
            </a:r>
            <a:r>
              <a:rPr lang="ja-JP" altLang="en-US" sz="2400" dirty="0">
                <a:solidFill>
                  <a:prstClr val="black"/>
                </a:solidFill>
              </a:rPr>
              <a:t>」を入力する</a:t>
            </a:r>
            <a:endParaRPr lang="en-US" altLang="ja-JP" sz="2400" dirty="0">
              <a:solidFill>
                <a:prstClr val="black"/>
              </a:solidFill>
            </a:endParaRPr>
          </a:p>
          <a:p>
            <a:pPr marL="228600" indent="-228600" algn="just">
              <a:lnSpc>
                <a:spcPct val="90000"/>
              </a:lnSpc>
              <a:spcBef>
                <a:spcPts val="1000"/>
              </a:spcBef>
              <a:buClr>
                <a:schemeClr val="accent2"/>
              </a:buClr>
              <a:buSzPts val="2800"/>
              <a:buFont typeface="Noto Sans Symbols"/>
              <a:buChar char="●"/>
            </a:pPr>
            <a:r>
              <a:rPr lang="ja-JP" altLang="en-US" sz="2400" dirty="0">
                <a:solidFill>
                  <a:prstClr val="black"/>
                </a:solidFill>
              </a:rPr>
              <a:t>この２つのデータの相関</a:t>
            </a:r>
            <a:r>
              <a:rPr lang="ja-JP" altLang="en-US" sz="2400" dirty="0" smtClean="0">
                <a:solidFill>
                  <a:prstClr val="black"/>
                </a:solidFill>
              </a:rPr>
              <a:t>係数 </a:t>
            </a:r>
            <a:r>
              <a:rPr lang="en-US" altLang="ja-JP" sz="2400" dirty="0" smtClean="0">
                <a:solidFill>
                  <a:prstClr val="black"/>
                </a:solidFill>
              </a:rPr>
              <a:t>0.18368 </a:t>
            </a:r>
            <a:r>
              <a:rPr lang="ja-JP" altLang="en-US" sz="2400" dirty="0" smtClean="0">
                <a:solidFill>
                  <a:prstClr val="black"/>
                </a:solidFill>
              </a:rPr>
              <a:t>が</a:t>
            </a:r>
            <a:r>
              <a:rPr lang="ja-JP" altLang="en-US" sz="2400" dirty="0">
                <a:solidFill>
                  <a:prstClr val="black"/>
                </a:solidFill>
              </a:rPr>
              <a:t>表示される</a:t>
            </a:r>
            <a:endParaRPr lang="en-US" altLang="ja-JP" sz="2400" dirty="0">
              <a:solidFill>
                <a:prstClr val="black"/>
              </a:solidFill>
            </a:endParaRPr>
          </a:p>
          <a:p>
            <a:pPr marL="228600" indent="-228600" algn="just">
              <a:lnSpc>
                <a:spcPct val="90000"/>
              </a:lnSpc>
              <a:spcBef>
                <a:spcPts val="1000"/>
              </a:spcBef>
              <a:buClr>
                <a:schemeClr val="accent2"/>
              </a:buClr>
              <a:buSzPts val="2800"/>
              <a:buFont typeface="Noto Sans Symbols"/>
              <a:buChar char="●"/>
            </a:pPr>
            <a:endParaRPr lang="en-US" altLang="ja-JP" sz="2400" dirty="0">
              <a:solidFill>
                <a:prstClr val="black"/>
              </a:solidFill>
            </a:endParaRPr>
          </a:p>
          <a:p>
            <a:pPr marL="228600" indent="-228600" algn="just">
              <a:lnSpc>
                <a:spcPct val="90000"/>
              </a:lnSpc>
              <a:spcBef>
                <a:spcPts val="1000"/>
              </a:spcBef>
              <a:buClr>
                <a:schemeClr val="accent2"/>
              </a:buClr>
              <a:buSzPts val="2800"/>
              <a:buFont typeface="Noto Sans Symbols"/>
              <a:buChar char="●"/>
            </a:pPr>
            <a:r>
              <a:rPr lang="ja-JP" altLang="en-US" sz="2400" dirty="0">
                <a:solidFill>
                  <a:prstClr val="black"/>
                </a:solidFill>
              </a:rPr>
              <a:t>相関係数＝相関の強さを－１から１の間であらわす</a:t>
            </a:r>
            <a:endParaRPr lang="en-US" altLang="ja-JP" sz="2400" dirty="0">
              <a:solidFill>
                <a:prstClr val="black"/>
              </a:solidFill>
            </a:endParaRPr>
          </a:p>
        </p:txBody>
      </p:sp>
      <p:sp>
        <p:nvSpPr>
          <p:cNvPr id="19" name="角丸四角形 11">
            <a:extLst>
              <a:ext uri="{FF2B5EF4-FFF2-40B4-BE49-F238E27FC236}">
                <a16:creationId xmlns:a16="http://schemas.microsoft.com/office/drawing/2014/main" id="{12B06075-D9EB-4D78-8145-2ADA0A4395AB}"/>
              </a:ext>
            </a:extLst>
          </p:cNvPr>
          <p:cNvSpPr/>
          <p:nvPr/>
        </p:nvSpPr>
        <p:spPr>
          <a:xfrm>
            <a:off x="395288" y="5779179"/>
            <a:ext cx="2105699" cy="34464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ＯＮＥＰＯＩＮＴ</a:t>
            </a:r>
          </a:p>
        </p:txBody>
      </p:sp>
      <p:pic>
        <p:nvPicPr>
          <p:cNvPr id="7" name="図 6"/>
          <p:cNvPicPr>
            <a:picLocks noChangeAspect="1"/>
          </p:cNvPicPr>
          <p:nvPr/>
        </p:nvPicPr>
        <p:blipFill rotWithShape="1">
          <a:blip r:embed="rId2"/>
          <a:srcRect l="17704" t="8813" r="39729" b="69457"/>
          <a:stretch/>
        </p:blipFill>
        <p:spPr>
          <a:xfrm>
            <a:off x="424034" y="2614158"/>
            <a:ext cx="5538422" cy="1589656"/>
          </a:xfrm>
          <a:prstGeom prst="rect">
            <a:avLst/>
          </a:prstGeom>
          <a:ln>
            <a:solidFill>
              <a:schemeClr val="bg1">
                <a:lumMod val="65000"/>
              </a:schemeClr>
            </a:solidFill>
          </a:ln>
        </p:spPr>
      </p:pic>
    </p:spTree>
    <p:extLst>
      <p:ext uri="{BB962C8B-B14F-4D97-AF65-F5344CB8AC3E}">
        <p14:creationId xmlns:p14="http://schemas.microsoft.com/office/powerpoint/2010/main" val="2619015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7EAAFC-17E1-4037-849E-DF562F163008}"/>
              </a:ext>
            </a:extLst>
          </p:cNvPr>
          <p:cNvSpPr>
            <a:spLocks noGrp="1"/>
          </p:cNvSpPr>
          <p:nvPr>
            <p:ph type="title"/>
          </p:nvPr>
        </p:nvSpPr>
        <p:spPr/>
        <p:txBody>
          <a:bodyPr/>
          <a:lstStyle/>
          <a:p>
            <a:pPr marL="412750" indent="-412750">
              <a:defRPr/>
            </a:pPr>
            <a:r>
              <a:rPr lang="en-US" altLang="ja-JP" sz="3200" dirty="0">
                <a:latin typeface="+mj-ea"/>
              </a:rPr>
              <a:t>3</a:t>
            </a:r>
            <a:r>
              <a:rPr kumimoji="1" lang="en-US" altLang="ja-JP" sz="3200" dirty="0">
                <a:latin typeface="+mj-ea"/>
              </a:rPr>
              <a:t>.</a:t>
            </a:r>
            <a:r>
              <a:rPr lang="ja-JP" altLang="en-US" sz="3200" dirty="0">
                <a:latin typeface="+mj-ea"/>
              </a:rPr>
              <a:t>２</a:t>
            </a:r>
            <a:r>
              <a:rPr kumimoji="1" lang="ja-JP" altLang="en-US" sz="3200" dirty="0">
                <a:latin typeface="+mj-ea"/>
              </a:rPr>
              <a:t>つの</a:t>
            </a:r>
            <a:r>
              <a:rPr lang="ja-JP" altLang="en-US" sz="3200" dirty="0">
                <a:solidFill>
                  <a:schemeClr val="bg1"/>
                </a:solidFill>
                <a:latin typeface="+mj-ea"/>
              </a:rPr>
              <a:t>データの関係を</a:t>
            </a:r>
            <a:r>
              <a:rPr lang="en-US" altLang="ja-JP" sz="3200" dirty="0">
                <a:solidFill>
                  <a:schemeClr val="bg1"/>
                </a:solidFill>
                <a:latin typeface="+mj-ea"/>
              </a:rPr>
              <a:t/>
            </a:r>
            <a:br>
              <a:rPr lang="en-US" altLang="ja-JP" sz="3200" dirty="0">
                <a:solidFill>
                  <a:schemeClr val="bg1"/>
                </a:solidFill>
                <a:latin typeface="+mj-ea"/>
              </a:rPr>
            </a:br>
            <a:r>
              <a:rPr lang="ja-JP" altLang="en-US" sz="3200" dirty="0">
                <a:solidFill>
                  <a:schemeClr val="bg1"/>
                </a:solidFill>
                <a:latin typeface="+mj-ea"/>
              </a:rPr>
              <a:t>散布図で見てみよう</a:t>
            </a:r>
            <a:endParaRPr kumimoji="1" lang="ja-JP" altLang="en-US" sz="3200" dirty="0">
              <a:latin typeface="+mj-ea"/>
            </a:endParaRPr>
          </a:p>
        </p:txBody>
      </p:sp>
      <p:sp>
        <p:nvSpPr>
          <p:cNvPr id="4" name="テキスト プレースホルダー 3">
            <a:extLst>
              <a:ext uri="{FF2B5EF4-FFF2-40B4-BE49-F238E27FC236}">
                <a16:creationId xmlns:a16="http://schemas.microsoft.com/office/drawing/2014/main" id="{2261A890-7503-4536-A6ED-9029A2D515AD}"/>
              </a:ext>
            </a:extLst>
          </p:cNvPr>
          <p:cNvSpPr>
            <a:spLocks noGrp="1"/>
          </p:cNvSpPr>
          <p:nvPr>
            <p:ph type="body" sz="quarter" idx="11"/>
          </p:nvPr>
        </p:nvSpPr>
        <p:spPr>
          <a:xfrm>
            <a:off x="395287" y="1211263"/>
            <a:ext cx="6444000" cy="424732"/>
          </a:xfrm>
        </p:spPr>
        <p:txBody>
          <a:bodyPr/>
          <a:lstStyle/>
          <a:p>
            <a:pPr eaLnBrk="1" hangingPunct="1"/>
            <a:r>
              <a:rPr lang="ja-JP" altLang="en-US" sz="2400" spc="-100" dirty="0">
                <a:solidFill>
                  <a:srgbClr val="00B050"/>
                </a:solidFill>
                <a:latin typeface="ＭＳ ゴシック" panose="020B0609070205080204" pitchFamily="49" charset="-128"/>
                <a:ea typeface="ＭＳ ゴシック" panose="020B0609070205080204" pitchFamily="49" charset="-128"/>
              </a:rPr>
              <a:t>統計データを散布図にして、分析しよう</a:t>
            </a:r>
            <a:endParaRPr lang="en-US" altLang="ja-JP" sz="2400" spc="-100" dirty="0">
              <a:solidFill>
                <a:srgbClr val="00B050"/>
              </a:solidFill>
              <a:latin typeface="ＭＳ ゴシック" panose="020B0609070205080204" pitchFamily="49" charset="-128"/>
              <a:ea typeface="ＭＳ ゴシック" panose="020B0609070205080204" pitchFamily="49" charset="-128"/>
            </a:endParaRPr>
          </a:p>
        </p:txBody>
      </p:sp>
      <p:sp>
        <p:nvSpPr>
          <p:cNvPr id="5" name="テキスト プレースホルダー 4">
            <a:extLst>
              <a:ext uri="{FF2B5EF4-FFF2-40B4-BE49-F238E27FC236}">
                <a16:creationId xmlns:a16="http://schemas.microsoft.com/office/drawing/2014/main" id="{8CD68F16-936A-42D5-9755-5F21D0D70030}"/>
              </a:ext>
            </a:extLst>
          </p:cNvPr>
          <p:cNvSpPr>
            <a:spLocks noGrp="1"/>
          </p:cNvSpPr>
          <p:nvPr>
            <p:ph type="body" sz="quarter" idx="12"/>
          </p:nvPr>
        </p:nvSpPr>
        <p:spPr>
          <a:xfrm>
            <a:off x="6496051" y="1108075"/>
            <a:ext cx="2252662" cy="701731"/>
          </a:xfrm>
        </p:spPr>
        <p:txBody>
          <a:bodyPr/>
          <a:lstStyle/>
          <a:p>
            <a:pPr>
              <a:spcBef>
                <a:spcPts val="0"/>
              </a:spcBef>
            </a:pPr>
            <a:r>
              <a:rPr kumimoji="1" lang="en-US" altLang="ja-JP" sz="2200" dirty="0"/>
              <a:t>Section10</a:t>
            </a:r>
          </a:p>
          <a:p>
            <a:pPr>
              <a:spcBef>
                <a:spcPts val="0"/>
              </a:spcBef>
            </a:pPr>
            <a:r>
              <a:rPr kumimoji="1" lang="en-US" altLang="ja-JP" sz="2200" dirty="0"/>
              <a:t> STEP3</a:t>
            </a:r>
            <a:endParaRPr kumimoji="1" lang="ja-JP" altLang="en-US" sz="2200" dirty="0"/>
          </a:p>
        </p:txBody>
      </p:sp>
      <p:sp>
        <p:nvSpPr>
          <p:cNvPr id="6" name="テキスト プレースホルダー 5">
            <a:extLst>
              <a:ext uri="{FF2B5EF4-FFF2-40B4-BE49-F238E27FC236}">
                <a16:creationId xmlns:a16="http://schemas.microsoft.com/office/drawing/2014/main" id="{E1C9EC54-A396-4E2A-8800-F5043B60CECC}"/>
              </a:ext>
            </a:extLst>
          </p:cNvPr>
          <p:cNvSpPr>
            <a:spLocks noGrp="1"/>
          </p:cNvSpPr>
          <p:nvPr>
            <p:ph type="body" sz="quarter" idx="13"/>
          </p:nvPr>
        </p:nvSpPr>
        <p:spPr/>
        <p:txBody>
          <a:bodyPr/>
          <a:lstStyle/>
          <a:p>
            <a:r>
              <a:rPr kumimoji="1" lang="en-US" altLang="ja-JP" dirty="0"/>
              <a:t>p.</a:t>
            </a:r>
            <a:r>
              <a:rPr lang="en-US" altLang="ja-JP" dirty="0"/>
              <a:t>95</a:t>
            </a:r>
            <a:endParaRPr kumimoji="1" lang="ja-JP" altLang="en-US" dirty="0"/>
          </a:p>
        </p:txBody>
      </p:sp>
      <p:sp>
        <p:nvSpPr>
          <p:cNvPr id="3" name="スライド番号プレースホルダー 2">
            <a:extLst>
              <a:ext uri="{FF2B5EF4-FFF2-40B4-BE49-F238E27FC236}">
                <a16:creationId xmlns:a16="http://schemas.microsoft.com/office/drawing/2014/main" id="{D7738EF5-72D4-420E-9A2B-7088E06E6A34}"/>
              </a:ext>
            </a:extLst>
          </p:cNvPr>
          <p:cNvSpPr>
            <a:spLocks noGrp="1"/>
          </p:cNvSpPr>
          <p:nvPr>
            <p:ph type="sldNum" sz="quarter" idx="10"/>
          </p:nvPr>
        </p:nvSpPr>
        <p:spPr/>
        <p:txBody>
          <a:bodyPr/>
          <a:lstStyle/>
          <a:p>
            <a:fld id="{6377744E-7BAD-45ED-8AC8-4CEF49569F4D}" type="slidenum">
              <a:rPr kumimoji="1" lang="ja-JP" altLang="en-US" smtClean="0"/>
              <a:pPr/>
              <a:t>7</a:t>
            </a:fld>
            <a:endParaRPr kumimoji="1" lang="ja-JP" altLang="en-US" dirty="0"/>
          </a:p>
        </p:txBody>
      </p:sp>
      <p:sp>
        <p:nvSpPr>
          <p:cNvPr id="12" name="四角形: 角を丸くする 17">
            <a:extLst>
              <a:ext uri="{FF2B5EF4-FFF2-40B4-BE49-F238E27FC236}">
                <a16:creationId xmlns:a16="http://schemas.microsoft.com/office/drawing/2014/main" id="{17C05E39-2000-4E43-8335-5583CC8DC5FD}"/>
              </a:ext>
            </a:extLst>
          </p:cNvPr>
          <p:cNvSpPr/>
          <p:nvPr/>
        </p:nvSpPr>
        <p:spPr>
          <a:xfrm>
            <a:off x="395288" y="1881188"/>
            <a:ext cx="1211732" cy="553842"/>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kumimoji="1" lang="ja-JP" altLang="en-US" sz="2400" dirty="0">
                <a:solidFill>
                  <a:srgbClr val="00B050"/>
                </a:solidFill>
                <a:latin typeface="ＭＳ ゴシック" panose="020B0609070205080204" pitchFamily="49" charset="-128"/>
                <a:ea typeface="ＭＳ ゴシック" panose="020B0609070205080204" pitchFamily="49" charset="-128"/>
              </a:rPr>
              <a:t>手順４</a:t>
            </a:r>
            <a:endParaRPr kumimoji="1" lang="en-US" altLang="ja-JP" sz="2400" dirty="0">
              <a:solidFill>
                <a:srgbClr val="00B050"/>
              </a:solidFill>
              <a:latin typeface="ＭＳ ゴシック" panose="020B0609070205080204" pitchFamily="49" charset="-128"/>
              <a:ea typeface="ＭＳ ゴシック" panose="020B0609070205080204" pitchFamily="49" charset="-128"/>
            </a:endParaRPr>
          </a:p>
        </p:txBody>
      </p:sp>
      <p:sp>
        <p:nvSpPr>
          <p:cNvPr id="13" name="Text Placeholder 2">
            <a:extLst>
              <a:ext uri="{FF2B5EF4-FFF2-40B4-BE49-F238E27FC236}">
                <a16:creationId xmlns:a16="http://schemas.microsoft.com/office/drawing/2014/main" id="{C5359E45-7072-4897-9B29-97F18F9121C1}"/>
              </a:ext>
            </a:extLst>
          </p:cNvPr>
          <p:cNvSpPr txBox="1">
            <a:spLocks/>
          </p:cNvSpPr>
          <p:nvPr/>
        </p:nvSpPr>
        <p:spPr>
          <a:xfrm>
            <a:off x="1607020" y="1939039"/>
            <a:ext cx="7141692" cy="42373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Clr>
                <a:srgbClr val="E2607B"/>
              </a:buClr>
              <a:buFont typeface="Wingdings" panose="05000000000000000000" pitchFamily="2" charset="2"/>
              <a:buNone/>
              <a:defRPr kumimoji="1" sz="2400" kern="1200">
                <a:solidFill>
                  <a:schemeClr val="tx1"/>
                </a:solidFill>
                <a:latin typeface="ＭＳ ゴシック" panose="020B0609070205080204" pitchFamily="49" charset="-128"/>
                <a:ea typeface="ＭＳ ゴシック" panose="020B0609070205080204" pitchFamily="49" charset="-128"/>
                <a:cs typeface="+mn-cs"/>
              </a:defRPr>
            </a:lvl1pPr>
            <a:lvl2pPr marL="457200" indent="0" algn="ctr" defTabSz="914400" rtl="0" eaLnBrk="1" latinLnBrk="0" hangingPunct="1">
              <a:lnSpc>
                <a:spcPct val="90000"/>
              </a:lnSpc>
              <a:spcBef>
                <a:spcPts val="500"/>
              </a:spcBef>
              <a:buClr>
                <a:srgbClr val="E2607B"/>
              </a:buClr>
              <a:buFont typeface="Wingdings" panose="05000000000000000000" pitchFamily="2" charset="2"/>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Wingdings" panose="05000000000000000000" pitchFamily="2" charset="2"/>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Wingdings" panose="05000000000000000000" pitchFamily="2" charset="2"/>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buClr>
                <a:srgbClr val="00B050"/>
              </a:buClr>
              <a:defRPr/>
            </a:pPr>
            <a:r>
              <a:rPr lang="ja-JP" altLang="en-US" sz="2800" dirty="0">
                <a:solidFill>
                  <a:prstClr val="black"/>
                </a:solidFill>
              </a:rPr>
              <a:t>散布図と相関係数から分析してみよう</a:t>
            </a:r>
            <a:endParaRPr lang="en-US" altLang="ja-JP" sz="2800" dirty="0">
              <a:solidFill>
                <a:prstClr val="black"/>
              </a:solidFill>
            </a:endParaRPr>
          </a:p>
        </p:txBody>
      </p:sp>
      <p:sp>
        <p:nvSpPr>
          <p:cNvPr id="20" name="正方形/長方形 19">
            <a:extLst>
              <a:ext uri="{FF2B5EF4-FFF2-40B4-BE49-F238E27FC236}">
                <a16:creationId xmlns:a16="http://schemas.microsoft.com/office/drawing/2014/main" id="{7D916174-AF15-4941-B431-3D412DE65554}"/>
              </a:ext>
            </a:extLst>
          </p:cNvPr>
          <p:cNvSpPr/>
          <p:nvPr/>
        </p:nvSpPr>
        <p:spPr>
          <a:xfrm>
            <a:off x="395287" y="2614613"/>
            <a:ext cx="8353426" cy="3567823"/>
          </a:xfrm>
          <a:prstGeom prst="rect">
            <a:avLst/>
          </a:prstGeom>
          <a:solidFill>
            <a:srgbClr val="C5E0B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14647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mj-ea"/>
              </a:rPr>
              <a:t>3.</a:t>
            </a:r>
            <a:r>
              <a:rPr lang="ja-JP" altLang="en-US" dirty="0">
                <a:latin typeface="+mj-ea"/>
              </a:rPr>
              <a:t>２つのデータの関係を</a:t>
            </a:r>
            <a:r>
              <a:rPr lang="en-US" altLang="ja-JP" dirty="0">
                <a:latin typeface="+mj-ea"/>
              </a:rPr>
              <a:t/>
            </a:r>
            <a:br>
              <a:rPr lang="en-US" altLang="ja-JP" dirty="0">
                <a:latin typeface="+mj-ea"/>
              </a:rPr>
            </a:br>
            <a:r>
              <a:rPr lang="ja-JP" altLang="en-US" dirty="0">
                <a:latin typeface="+mj-ea"/>
              </a:rPr>
              <a:t>散布図で見てみよう</a:t>
            </a:r>
            <a:endParaRPr kumimoji="1" lang="ja-JP" altLang="en-US" dirty="0"/>
          </a:p>
        </p:txBody>
      </p:sp>
      <p:sp>
        <p:nvSpPr>
          <p:cNvPr id="3" name="スライド番号プレースホルダー 2"/>
          <p:cNvSpPr>
            <a:spLocks noGrp="1"/>
          </p:cNvSpPr>
          <p:nvPr>
            <p:ph type="sldNum" sz="quarter" idx="10"/>
          </p:nvPr>
        </p:nvSpPr>
        <p:spPr/>
        <p:txBody>
          <a:bodyPr/>
          <a:lstStyle/>
          <a:p>
            <a:fld id="{6377744E-7BAD-45ED-8AC8-4CEF49569F4D}" type="slidenum">
              <a:rPr kumimoji="1" lang="ja-JP" altLang="en-US" smtClean="0"/>
              <a:pPr/>
              <a:t>8</a:t>
            </a:fld>
            <a:endParaRPr kumimoji="1" lang="ja-JP" altLang="en-US" dirty="0"/>
          </a:p>
        </p:txBody>
      </p:sp>
      <p:sp>
        <p:nvSpPr>
          <p:cNvPr id="4" name="テキスト プレースホルダー 3"/>
          <p:cNvSpPr>
            <a:spLocks noGrp="1"/>
          </p:cNvSpPr>
          <p:nvPr>
            <p:ph type="body" sz="quarter" idx="11"/>
          </p:nvPr>
        </p:nvSpPr>
        <p:spPr>
          <a:xfrm>
            <a:off x="395287" y="1211263"/>
            <a:ext cx="6444000" cy="424732"/>
          </a:xfrm>
        </p:spPr>
        <p:txBody>
          <a:bodyPr/>
          <a:lstStyle/>
          <a:p>
            <a:r>
              <a:rPr lang="ja-JP" altLang="en-US" spc="-100" dirty="0">
                <a:solidFill>
                  <a:srgbClr val="00B050"/>
                </a:solidFill>
              </a:rPr>
              <a:t>統計データを散布図にして、分析しよう</a:t>
            </a:r>
            <a:endParaRPr lang="en-US" altLang="ja-JP" spc="-100" dirty="0">
              <a:solidFill>
                <a:srgbClr val="00B050"/>
              </a:solidFill>
            </a:endParaRPr>
          </a:p>
        </p:txBody>
      </p:sp>
      <p:sp>
        <p:nvSpPr>
          <p:cNvPr id="5" name="テキスト プレースホルダー 4"/>
          <p:cNvSpPr>
            <a:spLocks noGrp="1"/>
          </p:cNvSpPr>
          <p:nvPr>
            <p:ph type="body" sz="quarter" idx="12"/>
          </p:nvPr>
        </p:nvSpPr>
        <p:spPr>
          <a:xfrm>
            <a:off x="6496051" y="1108075"/>
            <a:ext cx="2252662" cy="757130"/>
          </a:xfrm>
        </p:spPr>
        <p:txBody>
          <a:bodyPr/>
          <a:lstStyle/>
          <a:p>
            <a:pPr>
              <a:spcBef>
                <a:spcPts val="0"/>
              </a:spcBef>
            </a:pPr>
            <a:r>
              <a:rPr lang="en-US" altLang="ja-JP" dirty="0"/>
              <a:t>Section10</a:t>
            </a:r>
          </a:p>
          <a:p>
            <a:pPr>
              <a:spcBef>
                <a:spcPts val="0"/>
              </a:spcBef>
            </a:pPr>
            <a:r>
              <a:rPr lang="en-US" altLang="ja-JP" dirty="0"/>
              <a:t> STEP3</a:t>
            </a:r>
            <a:endParaRPr lang="ja-JP" altLang="en-US" dirty="0"/>
          </a:p>
        </p:txBody>
      </p:sp>
      <p:sp>
        <p:nvSpPr>
          <p:cNvPr id="6" name="テキスト プレースホルダー 5"/>
          <p:cNvSpPr>
            <a:spLocks noGrp="1"/>
          </p:cNvSpPr>
          <p:nvPr>
            <p:ph type="body" sz="quarter" idx="13"/>
          </p:nvPr>
        </p:nvSpPr>
        <p:spPr/>
        <p:txBody>
          <a:bodyPr/>
          <a:lstStyle/>
          <a:p>
            <a:r>
              <a:rPr lang="en-US" altLang="ja-JP" dirty="0"/>
              <a:t>p.95</a:t>
            </a:r>
            <a:endParaRPr lang="ja-JP" altLang="en-US" dirty="0"/>
          </a:p>
        </p:txBody>
      </p:sp>
      <p:sp>
        <p:nvSpPr>
          <p:cNvPr id="8" name="正方形/長方形 7">
            <a:extLst>
              <a:ext uri="{FF2B5EF4-FFF2-40B4-BE49-F238E27FC236}">
                <a16:creationId xmlns:a16="http://schemas.microsoft.com/office/drawing/2014/main" id="{3DDACADE-96D1-4BE7-AE5E-4370061EB433}"/>
              </a:ext>
            </a:extLst>
          </p:cNvPr>
          <p:cNvSpPr/>
          <p:nvPr/>
        </p:nvSpPr>
        <p:spPr>
          <a:xfrm>
            <a:off x="566205" y="3461936"/>
            <a:ext cx="2721219" cy="1051793"/>
          </a:xfrm>
          <a:prstGeom prst="rect">
            <a:avLst/>
          </a:prstGeom>
          <a:solidFill>
            <a:srgbClr val="C5E0B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かき氷の消費量</a:t>
            </a:r>
          </a:p>
        </p:txBody>
      </p:sp>
      <p:sp>
        <p:nvSpPr>
          <p:cNvPr id="9" name="正方形/長方形 8">
            <a:extLst>
              <a:ext uri="{FF2B5EF4-FFF2-40B4-BE49-F238E27FC236}">
                <a16:creationId xmlns:a16="http://schemas.microsoft.com/office/drawing/2014/main" id="{3DDACADE-96D1-4BE7-AE5E-4370061EB433}"/>
              </a:ext>
            </a:extLst>
          </p:cNvPr>
          <p:cNvSpPr/>
          <p:nvPr/>
        </p:nvSpPr>
        <p:spPr>
          <a:xfrm>
            <a:off x="5779974" y="3461935"/>
            <a:ext cx="2721219" cy="1051793"/>
          </a:xfrm>
          <a:prstGeom prst="rect">
            <a:avLst/>
          </a:prstGeom>
          <a:solidFill>
            <a:srgbClr val="C5E0B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炭酸飲料の消費量</a:t>
            </a:r>
          </a:p>
        </p:txBody>
      </p:sp>
      <p:sp>
        <p:nvSpPr>
          <p:cNvPr id="10" name="正方形/長方形 9">
            <a:extLst>
              <a:ext uri="{FF2B5EF4-FFF2-40B4-BE49-F238E27FC236}">
                <a16:creationId xmlns:a16="http://schemas.microsoft.com/office/drawing/2014/main" id="{3DDACADE-96D1-4BE7-AE5E-4370061EB433}"/>
              </a:ext>
            </a:extLst>
          </p:cNvPr>
          <p:cNvSpPr/>
          <p:nvPr/>
        </p:nvSpPr>
        <p:spPr>
          <a:xfrm>
            <a:off x="3200364" y="4723332"/>
            <a:ext cx="2721219" cy="1051793"/>
          </a:xfrm>
          <a:prstGeom prst="rect">
            <a:avLst/>
          </a:prstGeom>
          <a:solidFill>
            <a:srgbClr val="C5E0B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気温</a:t>
            </a:r>
          </a:p>
        </p:txBody>
      </p:sp>
      <p:sp>
        <p:nvSpPr>
          <p:cNvPr id="12" name="右矢印 11"/>
          <p:cNvSpPr/>
          <p:nvPr/>
        </p:nvSpPr>
        <p:spPr>
          <a:xfrm>
            <a:off x="3623126" y="3632522"/>
            <a:ext cx="1875693" cy="7146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疑似相関</a:t>
            </a:r>
          </a:p>
        </p:txBody>
      </p:sp>
      <p:sp>
        <p:nvSpPr>
          <p:cNvPr id="13" name="右矢印 12"/>
          <p:cNvSpPr/>
          <p:nvPr/>
        </p:nvSpPr>
        <p:spPr>
          <a:xfrm rot="12388757">
            <a:off x="2161746" y="4855723"/>
            <a:ext cx="904927" cy="5258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rot="19288562">
            <a:off x="6179595" y="4855723"/>
            <a:ext cx="904927" cy="5258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Google Shape;28;p1">
            <a:extLst>
              <a:ext uri="{FF2B5EF4-FFF2-40B4-BE49-F238E27FC236}">
                <a16:creationId xmlns:a16="http://schemas.microsoft.com/office/drawing/2014/main" id="{E1A09587-4068-408C-8840-A2CC924DF91B}"/>
              </a:ext>
            </a:extLst>
          </p:cNvPr>
          <p:cNvSpPr txBox="1"/>
          <p:nvPr/>
        </p:nvSpPr>
        <p:spPr>
          <a:xfrm>
            <a:off x="566205" y="6013889"/>
            <a:ext cx="7677795" cy="710944"/>
          </a:xfrm>
          <a:prstGeom prst="rect">
            <a:avLst/>
          </a:prstGeom>
          <a:noFill/>
          <a:ln>
            <a:noFill/>
          </a:ln>
        </p:spPr>
        <p:txBody>
          <a:bodyPr spcFirstLastPara="1" wrap="square" lIns="0" tIns="0" rIns="0" bIns="45700" anchor="t" anchorCtr="0">
            <a:spAutoFit/>
          </a:bodyPr>
          <a:lstStyle/>
          <a:p>
            <a:pPr marL="365125" indent="-365125" algn="just">
              <a:lnSpc>
                <a:spcPct val="90000"/>
              </a:lnSpc>
              <a:buClr>
                <a:schemeClr val="accent2"/>
              </a:buClr>
              <a:buSzPts val="2800"/>
              <a:buFont typeface="Noto Sans Symbols"/>
              <a:buChar char="●"/>
            </a:pPr>
            <a:r>
              <a:rPr lang="ja-JP" altLang="en-US" sz="2400" dirty="0">
                <a:solidFill>
                  <a:prstClr val="black"/>
                </a:solidFill>
              </a:rPr>
              <a:t>これはどちらも「気温」に影響されるために起こる疑似相関である</a:t>
            </a:r>
            <a:endParaRPr lang="en-US" altLang="ja-JP" sz="2400" dirty="0">
              <a:solidFill>
                <a:prstClr val="black"/>
              </a:solidFill>
            </a:endParaRPr>
          </a:p>
        </p:txBody>
      </p:sp>
      <p:sp>
        <p:nvSpPr>
          <p:cNvPr id="17" name="Google Shape;28;p1">
            <a:extLst>
              <a:ext uri="{FF2B5EF4-FFF2-40B4-BE49-F238E27FC236}">
                <a16:creationId xmlns:a16="http://schemas.microsoft.com/office/drawing/2014/main" id="{E1A09587-4068-408C-8840-A2CC924DF91B}"/>
              </a:ext>
            </a:extLst>
          </p:cNvPr>
          <p:cNvSpPr txBox="1"/>
          <p:nvPr/>
        </p:nvSpPr>
        <p:spPr>
          <a:xfrm>
            <a:off x="566205" y="2272892"/>
            <a:ext cx="7677795" cy="1043342"/>
          </a:xfrm>
          <a:prstGeom prst="rect">
            <a:avLst/>
          </a:prstGeom>
          <a:noFill/>
          <a:ln>
            <a:noFill/>
          </a:ln>
        </p:spPr>
        <p:txBody>
          <a:bodyPr spcFirstLastPara="1" wrap="square" lIns="0" tIns="0" rIns="0" bIns="45700" anchor="t" anchorCtr="0">
            <a:spAutoFit/>
          </a:bodyPr>
          <a:lstStyle/>
          <a:p>
            <a:pPr marL="365125" indent="-365125" algn="just">
              <a:lnSpc>
                <a:spcPct val="90000"/>
              </a:lnSpc>
              <a:buClr>
                <a:schemeClr val="accent2"/>
              </a:buClr>
              <a:buSzPts val="2800"/>
              <a:buFont typeface="Noto Sans Symbols"/>
              <a:buChar char="●"/>
            </a:pPr>
            <a:r>
              <a:rPr lang="ja-JP" altLang="en-US" sz="2400" dirty="0">
                <a:solidFill>
                  <a:prstClr val="black"/>
                </a:solidFill>
              </a:rPr>
              <a:t>「かき氷の消費量」と「炭酸飲料の消費量」には相関があるが、かき氷が売れると必ずしも炭酸飲料が売れるわけではない</a:t>
            </a:r>
          </a:p>
        </p:txBody>
      </p:sp>
      <p:sp>
        <p:nvSpPr>
          <p:cNvPr id="18" name="Google Shape;28;p1">
            <a:extLst>
              <a:ext uri="{FF2B5EF4-FFF2-40B4-BE49-F238E27FC236}">
                <a16:creationId xmlns:a16="http://schemas.microsoft.com/office/drawing/2014/main" id="{E1A09587-4068-408C-8840-A2CC924DF91B}"/>
              </a:ext>
            </a:extLst>
          </p:cNvPr>
          <p:cNvSpPr txBox="1"/>
          <p:nvPr/>
        </p:nvSpPr>
        <p:spPr>
          <a:xfrm>
            <a:off x="395287" y="1809492"/>
            <a:ext cx="7820167" cy="378545"/>
          </a:xfrm>
          <a:prstGeom prst="rect">
            <a:avLst/>
          </a:prstGeom>
          <a:noFill/>
          <a:ln>
            <a:noFill/>
          </a:ln>
        </p:spPr>
        <p:txBody>
          <a:bodyPr spcFirstLastPara="1" wrap="square" lIns="0" tIns="0" rIns="0" bIns="45700" anchor="t" anchorCtr="0">
            <a:spAutoFit/>
          </a:bodyPr>
          <a:lstStyle/>
          <a:p>
            <a:pPr marL="365125" indent="-365125" algn="just">
              <a:lnSpc>
                <a:spcPct val="90000"/>
              </a:lnSpc>
              <a:buClr>
                <a:schemeClr val="accent2"/>
              </a:buClr>
              <a:buSzPts val="2800"/>
              <a:buFont typeface="Noto Sans Symbols"/>
              <a:buChar char="●"/>
            </a:pPr>
            <a:r>
              <a:rPr lang="ja-JP" altLang="en-US" sz="2400" dirty="0">
                <a:solidFill>
                  <a:prstClr val="black"/>
                </a:solidFill>
              </a:rPr>
              <a:t>疑似相関の例</a:t>
            </a:r>
          </a:p>
        </p:txBody>
      </p:sp>
    </p:spTree>
    <p:extLst>
      <p:ext uri="{BB962C8B-B14F-4D97-AF65-F5344CB8AC3E}">
        <p14:creationId xmlns:p14="http://schemas.microsoft.com/office/powerpoint/2010/main" val="1215071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211027_実習">
      <a:dk1>
        <a:sysClr val="windowText" lastClr="000000"/>
      </a:dk1>
      <a:lt1>
        <a:sysClr val="window" lastClr="FFFFFF"/>
      </a:lt1>
      <a:dk2>
        <a:srgbClr val="44546A"/>
      </a:dk2>
      <a:lt2>
        <a:srgbClr val="E7E6E6"/>
      </a:lt2>
      <a:accent1>
        <a:srgbClr val="4472C4"/>
      </a:accent1>
      <a:accent2>
        <a:srgbClr val="00B050"/>
      </a:accent2>
      <a:accent3>
        <a:srgbClr val="C5E0B4"/>
      </a:accent3>
      <a:accent4>
        <a:srgbClr val="E2F0D9"/>
      </a:accent4>
      <a:accent5>
        <a:srgbClr val="5B9BD5"/>
      </a:accent5>
      <a:accent6>
        <a:srgbClr val="70AD47"/>
      </a:accent6>
      <a:hlink>
        <a:srgbClr val="0563C1"/>
      </a:hlink>
      <a:folHlink>
        <a:srgbClr val="954F72"/>
      </a:folHlink>
    </a:clrScheme>
    <a:fontScheme name="ＭＳ ゴシック 201026">
      <a:majorFont>
        <a:latin typeface="ＭＳ ゴシック"/>
        <a:ea typeface="ＭＳ ゴシック"/>
        <a:cs typeface=""/>
      </a:majorFont>
      <a:minorFont>
        <a:latin typeface="ＭＳ ゴシック"/>
        <a:ea typeface="ＭＳ 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622</Words>
  <Application>Microsoft Office PowerPoint</Application>
  <PresentationFormat>画面に合わせる (4:3)</PresentationFormat>
  <Paragraphs>127</Paragraphs>
  <Slides>8</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ＭＳ Ｐゴシック</vt:lpstr>
      <vt:lpstr>ＭＳ ゴシック</vt:lpstr>
      <vt:lpstr>Noto Sans Symbols</vt:lpstr>
      <vt:lpstr>游ゴシック</vt:lpstr>
      <vt:lpstr>Arial</vt:lpstr>
      <vt:lpstr>Calibri</vt:lpstr>
      <vt:lpstr>Wingdings</vt:lpstr>
      <vt:lpstr>Office テーマ</vt:lpstr>
      <vt:lpstr>3.２つのデータの関係を 散布図で見てみよう</vt:lpstr>
      <vt:lpstr>3.２つのデータの関係を 散布図で見てみよう</vt:lpstr>
      <vt:lpstr>3.２つのデータの関係を 散布図で見てみよう</vt:lpstr>
      <vt:lpstr>3.２つのデータの関係を 散布図で見てみよう</vt:lpstr>
      <vt:lpstr>3.２つのデータの関係を 散布図で見てみよう</vt:lpstr>
      <vt:lpstr>3.２つのデータの関係を 散布図で見てみよう</vt:lpstr>
      <vt:lpstr>3.２つのデータの関係を 散布図で見てみよう</vt:lpstr>
      <vt:lpstr>3.２つのデータの関係を 散布図で見てみよう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2022-02-25T12:09:55Z</dcterms:created>
  <dcterms:modified xsi:type="dcterms:W3CDTF">2022-05-04T01:58:47Z</dcterms:modified>
</cp:coreProperties>
</file>