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5"/>
  </p:notesMasterIdLst>
  <p:handoutMasterIdLst>
    <p:handoutMasterId r:id="rId16"/>
  </p:handoutMasterIdLst>
  <p:sldIdLst>
    <p:sldId id="279" r:id="rId2"/>
    <p:sldId id="273" r:id="rId3"/>
    <p:sldId id="274" r:id="rId4"/>
    <p:sldId id="275" r:id="rId5"/>
    <p:sldId id="276" r:id="rId6"/>
    <p:sldId id="277" r:id="rId7"/>
    <p:sldId id="278" r:id="rId8"/>
    <p:sldId id="280" r:id="rId9"/>
    <p:sldId id="283" r:id="rId10"/>
    <p:sldId id="287" r:id="rId11"/>
    <p:sldId id="288" r:id="rId12"/>
    <p:sldId id="289" r:id="rId13"/>
    <p:sldId id="290"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ample" id="{63C94EDF-3A76-4A87-8517-E0E9F4521E13}">
          <p14:sldIdLst>
            <p14:sldId id="279"/>
            <p14:sldId id="273"/>
            <p14:sldId id="274"/>
            <p14:sldId id="275"/>
            <p14:sldId id="276"/>
            <p14:sldId id="277"/>
            <p14:sldId id="278"/>
            <p14:sldId id="280"/>
            <p14:sldId id="283"/>
            <p14:sldId id="287"/>
            <p14:sldId id="288"/>
            <p14:sldId id="289"/>
            <p14:sldId id="290"/>
          </p14:sldIdLst>
        </p14:section>
      </p14:sectionLst>
    </p:ext>
    <p:ext uri="{EFAFB233-063F-42B5-8137-9DF3F51BA10A}">
      <p15:sldGuideLst xmlns:p15="http://schemas.microsoft.com/office/powerpoint/2012/main">
        <p15:guide id="1" pos="2880" userDrawn="1">
          <p15:clr>
            <a:srgbClr val="A4A3A4"/>
          </p15:clr>
        </p15:guide>
        <p15:guide id="2" orient="horz" pos="82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E5F5"/>
    <a:srgbClr val="0070C0"/>
    <a:srgbClr val="FDEADB"/>
    <a:srgbClr val="FCD6B5"/>
    <a:srgbClr val="FC6500"/>
    <a:srgbClr val="C6D9F1"/>
    <a:srgbClr val="358DCE"/>
    <a:srgbClr val="80B7DF"/>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59" autoAdjust="0"/>
    <p:restoredTop sz="82979" autoAdjust="0"/>
  </p:normalViewPr>
  <p:slideViewPr>
    <p:cSldViewPr snapToGrid="0">
      <p:cViewPr varScale="1">
        <p:scale>
          <a:sx n="40" d="100"/>
          <a:sy n="40" d="100"/>
        </p:scale>
        <p:origin x="66" y="162"/>
      </p:cViewPr>
      <p:guideLst>
        <p:guide pos="2880"/>
        <p:guide orient="horz" pos="822"/>
      </p:guideLst>
    </p:cSldViewPr>
  </p:slideViewPr>
  <p:notesTextViewPr>
    <p:cViewPr>
      <p:scale>
        <a:sx n="1" d="1"/>
        <a:sy n="1" d="1"/>
      </p:scale>
      <p:origin x="0" y="0"/>
    </p:cViewPr>
  </p:notesTextViewPr>
  <p:notesViewPr>
    <p:cSldViewPr snapToGrid="0">
      <p:cViewPr varScale="1">
        <p:scale>
          <a:sx n="81" d="100"/>
          <a:sy n="81" d="100"/>
        </p:scale>
        <p:origin x="289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1C82D07A-C77F-4340-93D7-44F26317B9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7BDCA41-EAA5-4D71-A1DD-E6626A5AE6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B548BB-E98C-4447-8EE4-FA5216D0DFEC}" type="datetimeFigureOut">
              <a:rPr kumimoji="1" lang="ja-JP" altLang="en-US" smtClean="0"/>
              <a:t>2022/5/4</a:t>
            </a:fld>
            <a:endParaRPr kumimoji="1" lang="ja-JP" altLang="en-US"/>
          </a:p>
        </p:txBody>
      </p:sp>
      <p:sp>
        <p:nvSpPr>
          <p:cNvPr id="4" name="フッター プレースホルダー 3">
            <a:extLst>
              <a:ext uri="{FF2B5EF4-FFF2-40B4-BE49-F238E27FC236}">
                <a16:creationId xmlns:a16="http://schemas.microsoft.com/office/drawing/2014/main" id="{A2D6D726-00B7-46CE-A690-BB157B8293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C4409F3F-B7B7-4DEA-B138-B6A61075C1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714585-1D5D-4B48-A050-BD15409FB76B}" type="slidenum">
              <a:rPr kumimoji="1" lang="ja-JP" altLang="en-US" smtClean="0"/>
              <a:t>‹#›</a:t>
            </a:fld>
            <a:endParaRPr kumimoji="1" lang="ja-JP" altLang="en-US"/>
          </a:p>
        </p:txBody>
      </p:sp>
    </p:spTree>
    <p:extLst>
      <p:ext uri="{BB962C8B-B14F-4D97-AF65-F5344CB8AC3E}">
        <p14:creationId xmlns:p14="http://schemas.microsoft.com/office/powerpoint/2010/main" val="2656677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76F416-FA04-4CF0-8AA5-D14309DBA339}" type="datetimeFigureOut">
              <a:rPr kumimoji="1" lang="ja-JP" altLang="en-US" smtClean="0"/>
              <a:t>2022/5/4</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F715B4-E616-4605-9386-C2F84B523D1C}" type="slidenum">
              <a:rPr kumimoji="1" lang="ja-JP" altLang="en-US" smtClean="0"/>
              <a:t>‹#›</a:t>
            </a:fld>
            <a:endParaRPr kumimoji="1" lang="ja-JP" altLang="en-US"/>
          </a:p>
        </p:txBody>
      </p:sp>
    </p:spTree>
    <p:extLst>
      <p:ext uri="{BB962C8B-B14F-4D97-AF65-F5344CB8AC3E}">
        <p14:creationId xmlns:p14="http://schemas.microsoft.com/office/powerpoint/2010/main" val="240020184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&lt;</a:t>
            </a:r>
            <a:r>
              <a:rPr kumimoji="1" lang="ja-JP" altLang="en-US" dirty="0"/>
              <a:t>模範解答例</a:t>
            </a:r>
            <a:r>
              <a:rPr kumimoji="1" lang="en-US" altLang="ja-JP" dirty="0"/>
              <a:t>&gt;</a:t>
            </a:r>
          </a:p>
          <a:p>
            <a:r>
              <a:rPr kumimoji="1" lang="ja-JP" altLang="en-US" dirty="0"/>
              <a:t>生徒数：量的データ</a:t>
            </a:r>
            <a:endParaRPr kumimoji="1" lang="en-US" altLang="ja-JP" dirty="0"/>
          </a:p>
          <a:p>
            <a:r>
              <a:rPr kumimoji="1" lang="ja-JP" altLang="en-US" dirty="0"/>
              <a:t>いちばん好きな教科（教科名）：質的データ</a:t>
            </a:r>
            <a:endParaRPr kumimoji="1" lang="en-US" altLang="ja-JP" dirty="0"/>
          </a:p>
          <a:p>
            <a:r>
              <a:rPr kumimoji="1" lang="ja-JP" altLang="en-US" dirty="0"/>
              <a:t>いちばん好きな教科（割合）：量的データ</a:t>
            </a:r>
            <a:endParaRPr kumimoji="1" lang="en-US" altLang="ja-JP" dirty="0"/>
          </a:p>
          <a:p>
            <a:r>
              <a:rPr kumimoji="1" lang="ja-JP" altLang="en-US" dirty="0"/>
              <a:t>テストの平均点：量的データ</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2F715B4-E616-4605-9386-C2F84B523D1C}" type="slidenum">
              <a:rPr kumimoji="1" lang="ja-JP" altLang="en-US" smtClean="0"/>
              <a:t>1</a:t>
            </a:fld>
            <a:endParaRPr kumimoji="1" lang="ja-JP" altLang="en-US"/>
          </a:p>
        </p:txBody>
      </p:sp>
    </p:spTree>
    <p:extLst>
      <p:ext uri="{BB962C8B-B14F-4D97-AF65-F5344CB8AC3E}">
        <p14:creationId xmlns:p14="http://schemas.microsoft.com/office/powerpoint/2010/main" val="3334578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&lt;</a:t>
            </a:r>
            <a:r>
              <a:rPr kumimoji="1" lang="ja-JP" altLang="en-US" dirty="0"/>
              <a:t>模範解答例</a:t>
            </a:r>
            <a:r>
              <a:rPr kumimoji="1" lang="en-US" altLang="ja-JP" dirty="0"/>
              <a:t>&gt;</a:t>
            </a:r>
          </a:p>
          <a:p>
            <a:r>
              <a:rPr kumimoji="1" lang="ja-JP" altLang="en-US" dirty="0"/>
              <a:t>生徒数：量的データ</a:t>
            </a:r>
            <a:endParaRPr kumimoji="1" lang="en-US" altLang="ja-JP" dirty="0"/>
          </a:p>
          <a:p>
            <a:r>
              <a:rPr kumimoji="1" lang="ja-JP" altLang="en-US" dirty="0"/>
              <a:t>いちばん好きな教科（教科名）：質的データ</a:t>
            </a:r>
            <a:endParaRPr kumimoji="1" lang="en-US" altLang="ja-JP" dirty="0"/>
          </a:p>
          <a:p>
            <a:r>
              <a:rPr kumimoji="1" lang="ja-JP" altLang="en-US" dirty="0"/>
              <a:t>いちばん好きな教科（割合）：量的データ</a:t>
            </a:r>
            <a:endParaRPr kumimoji="1" lang="en-US" altLang="ja-JP" dirty="0"/>
          </a:p>
          <a:p>
            <a:r>
              <a:rPr kumimoji="1" lang="ja-JP" altLang="en-US" dirty="0"/>
              <a:t>テストの平均点：量的データ</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2F715B4-E616-4605-9386-C2F84B523D1C}" type="slidenum">
              <a:rPr kumimoji="1" lang="ja-JP" altLang="en-US" smtClean="0"/>
              <a:t>2</a:t>
            </a:fld>
            <a:endParaRPr kumimoji="1" lang="ja-JP" altLang="en-US"/>
          </a:p>
        </p:txBody>
      </p:sp>
    </p:spTree>
    <p:extLst>
      <p:ext uri="{BB962C8B-B14F-4D97-AF65-F5344CB8AC3E}">
        <p14:creationId xmlns:p14="http://schemas.microsoft.com/office/powerpoint/2010/main" val="3150296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&lt;</a:t>
            </a:r>
            <a:r>
              <a:rPr kumimoji="1" lang="ja-JP" altLang="en-US" dirty="0"/>
              <a:t>模範解答例</a:t>
            </a:r>
            <a:r>
              <a:rPr kumimoji="1" lang="en-US" altLang="ja-JP" dirty="0"/>
              <a:t>&gt;</a:t>
            </a:r>
          </a:p>
          <a:p>
            <a:r>
              <a:rPr kumimoji="1" lang="ja-JP" altLang="en-US" dirty="0"/>
              <a:t>人口の変化</a:t>
            </a:r>
            <a:endParaRPr kumimoji="1" lang="en-US" altLang="ja-JP" dirty="0"/>
          </a:p>
          <a:p>
            <a:r>
              <a:rPr kumimoji="1" lang="ja-JP" altLang="en-US" dirty="0"/>
              <a:t>平均気温の変化</a:t>
            </a:r>
            <a:endParaRPr kumimoji="1" lang="en-US" altLang="ja-JP" dirty="0"/>
          </a:p>
          <a:p>
            <a:r>
              <a:rPr kumimoji="1" lang="ja-JP" altLang="en-US" dirty="0"/>
              <a:t>価格変化</a:t>
            </a:r>
          </a:p>
          <a:p>
            <a:endParaRPr kumimoji="1" lang="ja-JP" altLang="en-US" dirty="0"/>
          </a:p>
        </p:txBody>
      </p:sp>
      <p:sp>
        <p:nvSpPr>
          <p:cNvPr id="4" name="スライド番号プレースホルダー 3"/>
          <p:cNvSpPr>
            <a:spLocks noGrp="1"/>
          </p:cNvSpPr>
          <p:nvPr>
            <p:ph type="sldNum" sz="quarter" idx="5"/>
          </p:nvPr>
        </p:nvSpPr>
        <p:spPr/>
        <p:txBody>
          <a:bodyPr/>
          <a:lstStyle/>
          <a:p>
            <a:fld id="{02F715B4-E616-4605-9386-C2F84B523D1C}" type="slidenum">
              <a:rPr kumimoji="1" lang="ja-JP" altLang="en-US" smtClean="0"/>
              <a:t>3</a:t>
            </a:fld>
            <a:endParaRPr kumimoji="1" lang="ja-JP" altLang="en-US"/>
          </a:p>
        </p:txBody>
      </p:sp>
    </p:spTree>
    <p:extLst>
      <p:ext uri="{BB962C8B-B14F-4D97-AF65-F5344CB8AC3E}">
        <p14:creationId xmlns:p14="http://schemas.microsoft.com/office/powerpoint/2010/main" val="2104874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&lt;</a:t>
            </a:r>
            <a:r>
              <a:rPr kumimoji="1" lang="ja-JP" altLang="en-US" dirty="0"/>
              <a:t>模範解答例</a:t>
            </a:r>
            <a:r>
              <a:rPr kumimoji="1" lang="en-US" altLang="ja-JP" dirty="0"/>
              <a:t>&gt;</a:t>
            </a:r>
          </a:p>
          <a:p>
            <a:r>
              <a:rPr kumimoji="1" lang="ja-JP" altLang="en-US" dirty="0"/>
              <a:t>２教科の成績の関係（情報と数学、数学と理科など）</a:t>
            </a:r>
            <a:endParaRPr kumimoji="1" lang="en-US" altLang="ja-JP" dirty="0"/>
          </a:p>
          <a:p>
            <a:r>
              <a:rPr kumimoji="1" lang="ja-JP" altLang="en-US" dirty="0"/>
              <a:t>日照時間と平均気温</a:t>
            </a:r>
            <a:endParaRPr kumimoji="1" lang="en-US" altLang="ja-JP" dirty="0"/>
          </a:p>
          <a:p>
            <a:r>
              <a:rPr kumimoji="1" lang="ja-JP" altLang="en-US" dirty="0"/>
              <a:t>気温と商品の販売数</a:t>
            </a:r>
          </a:p>
          <a:p>
            <a:endParaRPr kumimoji="1" lang="ja-JP" altLang="en-US" dirty="0"/>
          </a:p>
        </p:txBody>
      </p:sp>
      <p:sp>
        <p:nvSpPr>
          <p:cNvPr id="4" name="スライド番号プレースホルダー 3"/>
          <p:cNvSpPr>
            <a:spLocks noGrp="1"/>
          </p:cNvSpPr>
          <p:nvPr>
            <p:ph type="sldNum" sz="quarter" idx="5"/>
          </p:nvPr>
        </p:nvSpPr>
        <p:spPr/>
        <p:txBody>
          <a:bodyPr/>
          <a:lstStyle/>
          <a:p>
            <a:fld id="{02F715B4-E616-4605-9386-C2F84B523D1C}" type="slidenum">
              <a:rPr kumimoji="1" lang="ja-JP" altLang="en-US" smtClean="0"/>
              <a:t>6</a:t>
            </a:fld>
            <a:endParaRPr kumimoji="1" lang="ja-JP" altLang="en-US"/>
          </a:p>
        </p:txBody>
      </p:sp>
    </p:spTree>
    <p:extLst>
      <p:ext uri="{BB962C8B-B14F-4D97-AF65-F5344CB8AC3E}">
        <p14:creationId xmlns:p14="http://schemas.microsoft.com/office/powerpoint/2010/main" val="431210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2F715B4-E616-4605-9386-C2F84B523D1C}" type="slidenum">
              <a:rPr kumimoji="1" lang="ja-JP" altLang="en-US" smtClean="0"/>
              <a:t>8</a:t>
            </a:fld>
            <a:endParaRPr kumimoji="1" lang="ja-JP" altLang="en-US"/>
          </a:p>
        </p:txBody>
      </p:sp>
    </p:spTree>
    <p:extLst>
      <p:ext uri="{BB962C8B-B14F-4D97-AF65-F5344CB8AC3E}">
        <p14:creationId xmlns:p14="http://schemas.microsoft.com/office/powerpoint/2010/main" val="1403830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解答例</a:t>
            </a:r>
            <a:endParaRPr kumimoji="1" lang="en-US" altLang="ja-JP" dirty="0" smtClean="0"/>
          </a:p>
          <a:p>
            <a:r>
              <a:rPr kumimoji="1" lang="ja-JP" altLang="en-US" dirty="0" smtClean="0"/>
              <a:t>コンピュータ１台あたりの人数が少ないほどデジタル教科書の普及率は高い傾向にある。</a:t>
            </a:r>
            <a:endParaRPr kumimoji="1" lang="en-US" altLang="ja-JP" dirty="0" smtClean="0"/>
          </a:p>
          <a:p>
            <a:r>
              <a:rPr kumimoji="1" lang="ja-JP" altLang="en-US" dirty="0" smtClean="0"/>
              <a:t>負の相関がみられる。</a:t>
            </a:r>
            <a:endParaRPr kumimoji="1" lang="ja-JP" altLang="en-US" dirty="0"/>
          </a:p>
        </p:txBody>
      </p:sp>
      <p:sp>
        <p:nvSpPr>
          <p:cNvPr id="4" name="スライド番号プレースホルダー 3"/>
          <p:cNvSpPr>
            <a:spLocks noGrp="1"/>
          </p:cNvSpPr>
          <p:nvPr>
            <p:ph type="sldNum" sz="quarter" idx="10"/>
          </p:nvPr>
        </p:nvSpPr>
        <p:spPr/>
        <p:txBody>
          <a:bodyPr/>
          <a:lstStyle/>
          <a:p>
            <a:fld id="{02F715B4-E616-4605-9386-C2F84B523D1C}" type="slidenum">
              <a:rPr kumimoji="1" lang="ja-JP" altLang="en-US" smtClean="0"/>
              <a:t>10</a:t>
            </a:fld>
            <a:endParaRPr kumimoji="1" lang="ja-JP" altLang="en-US"/>
          </a:p>
        </p:txBody>
      </p:sp>
    </p:spTree>
    <p:extLst>
      <p:ext uri="{BB962C8B-B14F-4D97-AF65-F5344CB8AC3E}">
        <p14:creationId xmlns:p14="http://schemas.microsoft.com/office/powerpoint/2010/main" val="1483167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解答例</a:t>
            </a:r>
            <a:endParaRPr kumimoji="1" lang="en-US" altLang="ja-JP" dirty="0" smtClean="0"/>
          </a:p>
          <a:p>
            <a:r>
              <a:rPr kumimoji="1" lang="ja-JP" altLang="en-US" dirty="0" smtClean="0"/>
              <a:t>１台あたりの生徒数は正規分布にある程度従っている。</a:t>
            </a:r>
            <a:endParaRPr kumimoji="1" lang="en-US" altLang="ja-JP" dirty="0" smtClean="0"/>
          </a:p>
          <a:p>
            <a:r>
              <a:rPr kumimoji="1" lang="ja-JP" altLang="en-US" dirty="0" smtClean="0"/>
              <a:t>デジタル教科書の普及率は少ない比率に偏りがみられる。</a:t>
            </a:r>
            <a:endParaRPr kumimoji="1" lang="ja-JP" altLang="en-US" dirty="0"/>
          </a:p>
        </p:txBody>
      </p:sp>
      <p:sp>
        <p:nvSpPr>
          <p:cNvPr id="4" name="スライド番号プレースホルダー 3"/>
          <p:cNvSpPr>
            <a:spLocks noGrp="1"/>
          </p:cNvSpPr>
          <p:nvPr>
            <p:ph type="sldNum" sz="quarter" idx="10"/>
          </p:nvPr>
        </p:nvSpPr>
        <p:spPr/>
        <p:txBody>
          <a:bodyPr/>
          <a:lstStyle/>
          <a:p>
            <a:fld id="{02F715B4-E616-4605-9386-C2F84B523D1C}" type="slidenum">
              <a:rPr kumimoji="1" lang="ja-JP" altLang="en-US" smtClean="0"/>
              <a:t>12</a:t>
            </a:fld>
            <a:endParaRPr kumimoji="1" lang="ja-JP" altLang="en-US"/>
          </a:p>
        </p:txBody>
      </p:sp>
    </p:spTree>
    <p:extLst>
      <p:ext uri="{BB962C8B-B14F-4D97-AF65-F5344CB8AC3E}">
        <p14:creationId xmlns:p14="http://schemas.microsoft.com/office/powerpoint/2010/main" val="3699390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解答例</a:t>
            </a:r>
            <a:endParaRPr kumimoji="1" lang="en-US" altLang="ja-JP" dirty="0" smtClean="0"/>
          </a:p>
          <a:p>
            <a:r>
              <a:rPr kumimoji="1" lang="ja-JP" altLang="en-US" dirty="0" smtClean="0"/>
              <a:t>箱</a:t>
            </a:r>
            <a:r>
              <a:rPr kumimoji="1" lang="ja-JP" altLang="en-US" dirty="0" err="1" smtClean="0"/>
              <a:t>ひげ</a:t>
            </a:r>
            <a:r>
              <a:rPr kumimoji="1" lang="ja-JP" altLang="en-US" dirty="0" smtClean="0"/>
              <a:t>図：データに外れ値（極端な値）があるか確認することができる。</a:t>
            </a:r>
            <a:endParaRPr kumimoji="1" lang="en-US" altLang="ja-JP" dirty="0" smtClean="0"/>
          </a:p>
          <a:p>
            <a:r>
              <a:rPr kumimoji="1" lang="ja-JP" altLang="en-US" dirty="0" smtClean="0"/>
              <a:t>帯グラフ：自分の選択した地域が日本全体のうち何割を占めているか調べることができる。</a:t>
            </a:r>
            <a:endParaRPr kumimoji="1" lang="ja-JP" altLang="en-US" dirty="0"/>
          </a:p>
        </p:txBody>
      </p:sp>
      <p:sp>
        <p:nvSpPr>
          <p:cNvPr id="4" name="スライド番号プレースホルダー 3"/>
          <p:cNvSpPr>
            <a:spLocks noGrp="1"/>
          </p:cNvSpPr>
          <p:nvPr>
            <p:ph type="sldNum" sz="quarter" idx="10"/>
          </p:nvPr>
        </p:nvSpPr>
        <p:spPr/>
        <p:txBody>
          <a:bodyPr/>
          <a:lstStyle/>
          <a:p>
            <a:fld id="{02F715B4-E616-4605-9386-C2F84B523D1C}" type="slidenum">
              <a:rPr kumimoji="1" lang="ja-JP" altLang="en-US" smtClean="0"/>
              <a:t>13</a:t>
            </a:fld>
            <a:endParaRPr kumimoji="1" lang="ja-JP" altLang="en-US"/>
          </a:p>
        </p:txBody>
      </p:sp>
    </p:spTree>
    <p:extLst>
      <p:ext uri="{BB962C8B-B14F-4D97-AF65-F5344CB8AC3E}">
        <p14:creationId xmlns:p14="http://schemas.microsoft.com/office/powerpoint/2010/main" val="1436435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862CE9-710D-4282-9083-C53846379C71}"/>
              </a:ext>
            </a:extLst>
          </p:cNvPr>
          <p:cNvSpPr>
            <a:spLocks noGrp="1"/>
          </p:cNvSpPr>
          <p:nvPr>
            <p:ph type="title"/>
          </p:nvPr>
        </p:nvSpPr>
        <p:spPr>
          <a:xfrm>
            <a:off x="395288" y="0"/>
            <a:ext cx="7344000" cy="1044000"/>
          </a:xfrm>
        </p:spPr>
        <p:txBody>
          <a:bodyPr/>
          <a:lstStyle>
            <a:lvl1pPr marL="406800" indent="-406800">
              <a:defRPr/>
            </a:lvl1pPr>
          </a:lstStyle>
          <a:p>
            <a:r>
              <a:rPr kumimoji="1" lang="ja-JP" altLang="en-US" dirty="0"/>
              <a:t>マスター タイトルの書式設定</a:t>
            </a:r>
          </a:p>
        </p:txBody>
      </p:sp>
      <p:sp>
        <p:nvSpPr>
          <p:cNvPr id="3" name="スライド番号プレースホルダー 2">
            <a:extLst>
              <a:ext uri="{FF2B5EF4-FFF2-40B4-BE49-F238E27FC236}">
                <a16:creationId xmlns:a16="http://schemas.microsoft.com/office/drawing/2014/main" id="{25B27700-0C3B-4829-B119-91458B5048AB}"/>
              </a:ext>
            </a:extLst>
          </p:cNvPr>
          <p:cNvSpPr>
            <a:spLocks noGrp="1"/>
          </p:cNvSpPr>
          <p:nvPr>
            <p:ph type="sldNum" sz="quarter" idx="10"/>
          </p:nvPr>
        </p:nvSpPr>
        <p:spPr/>
        <p:txBody>
          <a:bodyPr lIns="0" rIns="0"/>
          <a:lstStyle/>
          <a:p>
            <a:fld id="{6377744E-7BAD-45ED-8AC8-4CEF49569F4D}" type="slidenum">
              <a:rPr kumimoji="1" lang="ja-JP" altLang="en-US" smtClean="0"/>
              <a:pPr/>
              <a:t>‹#›</a:t>
            </a:fld>
            <a:endParaRPr kumimoji="1" lang="ja-JP" altLang="en-US" dirty="0"/>
          </a:p>
        </p:txBody>
      </p:sp>
      <p:sp>
        <p:nvSpPr>
          <p:cNvPr id="8" name="テキスト プレースホルダー 7">
            <a:extLst>
              <a:ext uri="{FF2B5EF4-FFF2-40B4-BE49-F238E27FC236}">
                <a16:creationId xmlns:a16="http://schemas.microsoft.com/office/drawing/2014/main" id="{35A6E5B6-6132-499A-942B-97237F197BED}"/>
              </a:ext>
            </a:extLst>
          </p:cNvPr>
          <p:cNvSpPr>
            <a:spLocks noGrp="1"/>
          </p:cNvSpPr>
          <p:nvPr>
            <p:ph type="body" sz="quarter" idx="11"/>
          </p:nvPr>
        </p:nvSpPr>
        <p:spPr>
          <a:xfrm>
            <a:off x="395287" y="1211263"/>
            <a:ext cx="6444000" cy="424732"/>
          </a:xfrm>
          <a:prstGeom prst="rect">
            <a:avLst/>
          </a:prstGeom>
        </p:spPr>
        <p:txBody>
          <a:bodyPr lIns="0" rIns="0">
            <a:spAutoFit/>
          </a:bodyPr>
          <a:lstStyle>
            <a:lvl1pPr marL="0" indent="0">
              <a:buFontTx/>
              <a:buNone/>
              <a:defRPr sz="2400">
                <a:solidFill>
                  <a:schemeClr val="accent2"/>
                </a:solidFill>
              </a:defRPr>
            </a:lvl1pPr>
            <a:lvl2pPr>
              <a:buFontTx/>
              <a:buNone/>
              <a:defRPr sz="2400">
                <a:solidFill>
                  <a:schemeClr val="accent2"/>
                </a:solidFill>
              </a:defRPr>
            </a:lvl2pPr>
            <a:lvl3pPr>
              <a:buFontTx/>
              <a:buNone/>
              <a:defRPr sz="2400">
                <a:solidFill>
                  <a:schemeClr val="accent2"/>
                </a:solidFill>
              </a:defRPr>
            </a:lvl3pPr>
            <a:lvl4pPr marL="1371600" indent="0">
              <a:buFontTx/>
              <a:buNone/>
              <a:defRPr sz="2400">
                <a:solidFill>
                  <a:schemeClr val="accent2"/>
                </a:solidFill>
              </a:defRPr>
            </a:lvl4pPr>
            <a:lvl5pPr marL="1828800" indent="0">
              <a:buFontTx/>
              <a:buNone/>
              <a:defRPr sz="2400">
                <a:solidFill>
                  <a:schemeClr val="accent2"/>
                </a:solidFill>
              </a:defRPr>
            </a:lvl5pPr>
          </a:lstStyle>
          <a:p>
            <a:pPr lvl="0"/>
            <a:r>
              <a:rPr kumimoji="1" lang="ja-JP" altLang="en-US" dirty="0"/>
              <a:t>マスター テキストの書式設定</a:t>
            </a:r>
          </a:p>
        </p:txBody>
      </p:sp>
      <p:sp>
        <p:nvSpPr>
          <p:cNvPr id="9" name="テキスト プレースホルダー 7">
            <a:extLst>
              <a:ext uri="{FF2B5EF4-FFF2-40B4-BE49-F238E27FC236}">
                <a16:creationId xmlns:a16="http://schemas.microsoft.com/office/drawing/2014/main" id="{C4B17716-4C32-40B8-B764-748BC746A5F1}"/>
              </a:ext>
            </a:extLst>
          </p:cNvPr>
          <p:cNvSpPr>
            <a:spLocks noGrp="1"/>
          </p:cNvSpPr>
          <p:nvPr>
            <p:ph type="body" sz="quarter" idx="12" hasCustomPrompt="1"/>
          </p:nvPr>
        </p:nvSpPr>
        <p:spPr>
          <a:xfrm>
            <a:off x="6496051" y="1108075"/>
            <a:ext cx="2252662" cy="424732"/>
          </a:xfrm>
          <a:prstGeom prst="rect">
            <a:avLst/>
          </a:prstGeom>
        </p:spPr>
        <p:txBody>
          <a:bodyPr wrap="square" lIns="0" rIns="0">
            <a:spAutoFit/>
          </a:bodyPr>
          <a:lstStyle>
            <a:lvl1pPr marL="0" indent="0" algn="r">
              <a:buFontTx/>
              <a:buNone/>
              <a:defRPr sz="2400">
                <a:solidFill>
                  <a:schemeClr val="accent2"/>
                </a:solidFill>
              </a:defRPr>
            </a:lvl1pPr>
            <a:lvl2pPr>
              <a:buFontTx/>
              <a:buNone/>
              <a:defRPr sz="2400">
                <a:solidFill>
                  <a:schemeClr val="accent2"/>
                </a:solidFill>
              </a:defRPr>
            </a:lvl2pPr>
            <a:lvl3pPr>
              <a:buFontTx/>
              <a:buNone/>
              <a:defRPr sz="2400">
                <a:solidFill>
                  <a:schemeClr val="accent2"/>
                </a:solidFill>
              </a:defRPr>
            </a:lvl3pPr>
            <a:lvl4pPr marL="1371600" indent="0">
              <a:buFontTx/>
              <a:buNone/>
              <a:defRPr sz="2400">
                <a:solidFill>
                  <a:schemeClr val="accent2"/>
                </a:solidFill>
              </a:defRPr>
            </a:lvl4pPr>
            <a:lvl5pPr marL="1828800" indent="0">
              <a:buFontTx/>
              <a:buNone/>
              <a:defRPr sz="2400">
                <a:solidFill>
                  <a:schemeClr val="accent2"/>
                </a:solidFill>
              </a:defRPr>
            </a:lvl5pPr>
          </a:lstStyle>
          <a:p>
            <a:pPr lvl="0"/>
            <a:r>
              <a:rPr kumimoji="1" lang="ja-JP" altLang="en-US" dirty="0"/>
              <a:t>第〓章第〓節</a:t>
            </a:r>
          </a:p>
        </p:txBody>
      </p:sp>
      <p:sp>
        <p:nvSpPr>
          <p:cNvPr id="10" name="テキスト プレースホルダー 7">
            <a:extLst>
              <a:ext uri="{FF2B5EF4-FFF2-40B4-BE49-F238E27FC236}">
                <a16:creationId xmlns:a16="http://schemas.microsoft.com/office/drawing/2014/main" id="{EDCBAA65-C8FE-425D-B151-A76743B11424}"/>
              </a:ext>
            </a:extLst>
          </p:cNvPr>
          <p:cNvSpPr>
            <a:spLocks noGrp="1"/>
          </p:cNvSpPr>
          <p:nvPr>
            <p:ph type="body" sz="quarter" idx="13" hasCustomPrompt="1"/>
          </p:nvPr>
        </p:nvSpPr>
        <p:spPr>
          <a:xfrm>
            <a:off x="7739288" y="324000"/>
            <a:ext cx="1009424" cy="424732"/>
          </a:xfrm>
          <a:prstGeom prst="rect">
            <a:avLst/>
          </a:prstGeom>
        </p:spPr>
        <p:txBody>
          <a:bodyPr wrap="square" lIns="0" rIns="0">
            <a:spAutoFit/>
          </a:bodyPr>
          <a:lstStyle>
            <a:lvl1pPr marL="0" indent="0" algn="ctr">
              <a:buFontTx/>
              <a:buNone/>
              <a:defRPr sz="2400">
                <a:solidFill>
                  <a:schemeClr val="accent2"/>
                </a:solidFill>
                <a:latin typeface="Arial" panose="020B0604020202020204" pitchFamily="34" charset="0"/>
                <a:cs typeface="Arial" panose="020B0604020202020204" pitchFamily="34" charset="0"/>
              </a:defRPr>
            </a:lvl1pPr>
            <a:lvl2pPr>
              <a:buFontTx/>
              <a:buNone/>
              <a:defRPr sz="2400">
                <a:solidFill>
                  <a:schemeClr val="accent2"/>
                </a:solidFill>
              </a:defRPr>
            </a:lvl2pPr>
            <a:lvl3pPr>
              <a:buFontTx/>
              <a:buNone/>
              <a:defRPr sz="2400">
                <a:solidFill>
                  <a:schemeClr val="accent2"/>
                </a:solidFill>
              </a:defRPr>
            </a:lvl3pPr>
            <a:lvl4pPr marL="1371600" indent="0">
              <a:buFontTx/>
              <a:buNone/>
              <a:defRPr sz="2400">
                <a:solidFill>
                  <a:schemeClr val="accent2"/>
                </a:solidFill>
              </a:defRPr>
            </a:lvl4pPr>
            <a:lvl5pPr marL="1828800" indent="0">
              <a:buFontTx/>
              <a:buNone/>
              <a:defRPr sz="2400">
                <a:solidFill>
                  <a:schemeClr val="accent2"/>
                </a:solidFill>
              </a:defRPr>
            </a:lvl5pPr>
          </a:lstStyle>
          <a:p>
            <a:pPr lvl="0"/>
            <a:r>
              <a:rPr kumimoji="1" lang="en-US" altLang="ja-JP" dirty="0"/>
              <a:t>p.000</a:t>
            </a:r>
          </a:p>
        </p:txBody>
      </p:sp>
      <p:cxnSp>
        <p:nvCxnSpPr>
          <p:cNvPr id="7" name="直線コネクタ 6">
            <a:extLst>
              <a:ext uri="{FF2B5EF4-FFF2-40B4-BE49-F238E27FC236}">
                <a16:creationId xmlns:a16="http://schemas.microsoft.com/office/drawing/2014/main" id="{515BE422-7E5D-4E12-A437-1C94C43CF7B9}"/>
              </a:ext>
            </a:extLst>
          </p:cNvPr>
          <p:cNvCxnSpPr/>
          <p:nvPr userDrawn="1"/>
        </p:nvCxnSpPr>
        <p:spPr>
          <a:xfrm>
            <a:off x="-1" y="1663908"/>
            <a:ext cx="6840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653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862CE9-710D-4282-9083-C53846379C71}"/>
              </a:ext>
            </a:extLst>
          </p:cNvPr>
          <p:cNvSpPr>
            <a:spLocks noGrp="1"/>
          </p:cNvSpPr>
          <p:nvPr>
            <p:ph type="title"/>
          </p:nvPr>
        </p:nvSpPr>
        <p:spPr>
          <a:xfrm>
            <a:off x="1440000" y="0"/>
            <a:ext cx="6270411" cy="1044000"/>
          </a:xfrm>
        </p:spPr>
        <p:txBody>
          <a:bodyPr/>
          <a:lstStyle>
            <a:lvl1pPr marL="406800" indent="-406800">
              <a:defRPr/>
            </a:lvl1pPr>
          </a:lstStyle>
          <a:p>
            <a:r>
              <a:rPr kumimoji="1" lang="ja-JP" altLang="en-US" dirty="0"/>
              <a:t>マスター タイトルの書式設定</a:t>
            </a:r>
          </a:p>
        </p:txBody>
      </p:sp>
      <p:sp>
        <p:nvSpPr>
          <p:cNvPr id="3" name="スライド番号プレースホルダー 2">
            <a:extLst>
              <a:ext uri="{FF2B5EF4-FFF2-40B4-BE49-F238E27FC236}">
                <a16:creationId xmlns:a16="http://schemas.microsoft.com/office/drawing/2014/main" id="{25B27700-0C3B-4829-B119-91458B5048AB}"/>
              </a:ext>
            </a:extLst>
          </p:cNvPr>
          <p:cNvSpPr>
            <a:spLocks noGrp="1"/>
          </p:cNvSpPr>
          <p:nvPr>
            <p:ph type="sldNum" sz="quarter" idx="10"/>
          </p:nvPr>
        </p:nvSpPr>
        <p:spPr/>
        <p:txBody>
          <a:bodyPr lIns="0" rIns="0"/>
          <a:lstStyle/>
          <a:p>
            <a:fld id="{6377744E-7BAD-45ED-8AC8-4CEF49569F4D}" type="slidenum">
              <a:rPr kumimoji="1" lang="ja-JP" altLang="en-US" smtClean="0"/>
              <a:pPr/>
              <a:t>‹#›</a:t>
            </a:fld>
            <a:endParaRPr kumimoji="1" lang="ja-JP" altLang="en-US" dirty="0"/>
          </a:p>
        </p:txBody>
      </p:sp>
      <p:sp>
        <p:nvSpPr>
          <p:cNvPr id="8" name="テキスト プレースホルダー 7">
            <a:extLst>
              <a:ext uri="{FF2B5EF4-FFF2-40B4-BE49-F238E27FC236}">
                <a16:creationId xmlns:a16="http://schemas.microsoft.com/office/drawing/2014/main" id="{35A6E5B6-6132-499A-942B-97237F197BED}"/>
              </a:ext>
            </a:extLst>
          </p:cNvPr>
          <p:cNvSpPr>
            <a:spLocks noGrp="1"/>
          </p:cNvSpPr>
          <p:nvPr>
            <p:ph type="body" sz="quarter" idx="11"/>
          </p:nvPr>
        </p:nvSpPr>
        <p:spPr>
          <a:xfrm>
            <a:off x="395287" y="1211263"/>
            <a:ext cx="6444000" cy="424732"/>
          </a:xfrm>
          <a:prstGeom prst="rect">
            <a:avLst/>
          </a:prstGeom>
        </p:spPr>
        <p:txBody>
          <a:bodyPr lIns="0" rIns="0">
            <a:spAutoFit/>
          </a:bodyPr>
          <a:lstStyle>
            <a:lvl1pPr marL="0" indent="0">
              <a:buFontTx/>
              <a:buNone/>
              <a:defRPr sz="2400">
                <a:solidFill>
                  <a:schemeClr val="accent2"/>
                </a:solidFill>
              </a:defRPr>
            </a:lvl1pPr>
            <a:lvl2pPr>
              <a:buFontTx/>
              <a:buNone/>
              <a:defRPr sz="2400">
                <a:solidFill>
                  <a:schemeClr val="accent2"/>
                </a:solidFill>
              </a:defRPr>
            </a:lvl2pPr>
            <a:lvl3pPr>
              <a:buFontTx/>
              <a:buNone/>
              <a:defRPr sz="2400">
                <a:solidFill>
                  <a:schemeClr val="accent2"/>
                </a:solidFill>
              </a:defRPr>
            </a:lvl3pPr>
            <a:lvl4pPr marL="1371600" indent="0">
              <a:buFontTx/>
              <a:buNone/>
              <a:defRPr sz="2400">
                <a:solidFill>
                  <a:schemeClr val="accent2"/>
                </a:solidFill>
              </a:defRPr>
            </a:lvl4pPr>
            <a:lvl5pPr marL="1828800" indent="0">
              <a:buFontTx/>
              <a:buNone/>
              <a:defRPr sz="2400">
                <a:solidFill>
                  <a:schemeClr val="accent2"/>
                </a:solidFill>
              </a:defRPr>
            </a:lvl5pPr>
          </a:lstStyle>
          <a:p>
            <a:pPr lvl="0"/>
            <a:r>
              <a:rPr kumimoji="1" lang="ja-JP" altLang="en-US" dirty="0"/>
              <a:t>マスター テキストの書式設定</a:t>
            </a:r>
          </a:p>
        </p:txBody>
      </p:sp>
      <p:sp>
        <p:nvSpPr>
          <p:cNvPr id="9" name="テキスト プレースホルダー 7">
            <a:extLst>
              <a:ext uri="{FF2B5EF4-FFF2-40B4-BE49-F238E27FC236}">
                <a16:creationId xmlns:a16="http://schemas.microsoft.com/office/drawing/2014/main" id="{C4B17716-4C32-40B8-B764-748BC746A5F1}"/>
              </a:ext>
            </a:extLst>
          </p:cNvPr>
          <p:cNvSpPr>
            <a:spLocks noGrp="1"/>
          </p:cNvSpPr>
          <p:nvPr>
            <p:ph type="body" sz="quarter" idx="12" hasCustomPrompt="1"/>
          </p:nvPr>
        </p:nvSpPr>
        <p:spPr>
          <a:xfrm>
            <a:off x="6496051" y="1108075"/>
            <a:ext cx="2252662" cy="424732"/>
          </a:xfrm>
          <a:prstGeom prst="rect">
            <a:avLst/>
          </a:prstGeom>
        </p:spPr>
        <p:txBody>
          <a:bodyPr wrap="square" lIns="0" rIns="0">
            <a:spAutoFit/>
          </a:bodyPr>
          <a:lstStyle>
            <a:lvl1pPr marL="0" indent="0" algn="r">
              <a:buFontTx/>
              <a:buNone/>
              <a:defRPr sz="2400">
                <a:solidFill>
                  <a:schemeClr val="accent2"/>
                </a:solidFill>
              </a:defRPr>
            </a:lvl1pPr>
            <a:lvl2pPr>
              <a:buFontTx/>
              <a:buNone/>
              <a:defRPr sz="2400">
                <a:solidFill>
                  <a:schemeClr val="accent2"/>
                </a:solidFill>
              </a:defRPr>
            </a:lvl2pPr>
            <a:lvl3pPr>
              <a:buFontTx/>
              <a:buNone/>
              <a:defRPr sz="2400">
                <a:solidFill>
                  <a:schemeClr val="accent2"/>
                </a:solidFill>
              </a:defRPr>
            </a:lvl3pPr>
            <a:lvl4pPr marL="1371600" indent="0">
              <a:buFontTx/>
              <a:buNone/>
              <a:defRPr sz="2400">
                <a:solidFill>
                  <a:schemeClr val="accent2"/>
                </a:solidFill>
              </a:defRPr>
            </a:lvl4pPr>
            <a:lvl5pPr marL="1828800" indent="0">
              <a:buFontTx/>
              <a:buNone/>
              <a:defRPr sz="2400">
                <a:solidFill>
                  <a:schemeClr val="accent2"/>
                </a:solidFill>
              </a:defRPr>
            </a:lvl5pPr>
          </a:lstStyle>
          <a:p>
            <a:pPr lvl="0"/>
            <a:r>
              <a:rPr kumimoji="1" lang="ja-JP" altLang="en-US" dirty="0"/>
              <a:t>第〓章第〓節</a:t>
            </a:r>
          </a:p>
        </p:txBody>
      </p:sp>
      <p:sp>
        <p:nvSpPr>
          <p:cNvPr id="10" name="テキスト プレースホルダー 7">
            <a:extLst>
              <a:ext uri="{FF2B5EF4-FFF2-40B4-BE49-F238E27FC236}">
                <a16:creationId xmlns:a16="http://schemas.microsoft.com/office/drawing/2014/main" id="{EDCBAA65-C8FE-425D-B151-A76743B11424}"/>
              </a:ext>
            </a:extLst>
          </p:cNvPr>
          <p:cNvSpPr>
            <a:spLocks noGrp="1"/>
          </p:cNvSpPr>
          <p:nvPr>
            <p:ph type="body" sz="quarter" idx="13" hasCustomPrompt="1"/>
          </p:nvPr>
        </p:nvSpPr>
        <p:spPr>
          <a:xfrm>
            <a:off x="7739288" y="324000"/>
            <a:ext cx="1009424" cy="424732"/>
          </a:xfrm>
          <a:prstGeom prst="rect">
            <a:avLst/>
          </a:prstGeom>
        </p:spPr>
        <p:txBody>
          <a:bodyPr wrap="square" lIns="0" rIns="0">
            <a:spAutoFit/>
          </a:bodyPr>
          <a:lstStyle>
            <a:lvl1pPr marL="0" indent="0" algn="ctr">
              <a:buFontTx/>
              <a:buNone/>
              <a:defRPr sz="2400">
                <a:solidFill>
                  <a:schemeClr val="accent2"/>
                </a:solidFill>
                <a:latin typeface="Arial" panose="020B0604020202020204" pitchFamily="34" charset="0"/>
                <a:cs typeface="Arial" panose="020B0604020202020204" pitchFamily="34" charset="0"/>
              </a:defRPr>
            </a:lvl1pPr>
            <a:lvl2pPr>
              <a:buFontTx/>
              <a:buNone/>
              <a:defRPr sz="2400">
                <a:solidFill>
                  <a:schemeClr val="accent2"/>
                </a:solidFill>
              </a:defRPr>
            </a:lvl2pPr>
            <a:lvl3pPr>
              <a:buFontTx/>
              <a:buNone/>
              <a:defRPr sz="2400">
                <a:solidFill>
                  <a:schemeClr val="accent2"/>
                </a:solidFill>
              </a:defRPr>
            </a:lvl3pPr>
            <a:lvl4pPr marL="1371600" indent="0">
              <a:buFontTx/>
              <a:buNone/>
              <a:defRPr sz="2400">
                <a:solidFill>
                  <a:schemeClr val="accent2"/>
                </a:solidFill>
              </a:defRPr>
            </a:lvl4pPr>
            <a:lvl5pPr marL="1828800" indent="0">
              <a:buFontTx/>
              <a:buNone/>
              <a:defRPr sz="2400">
                <a:solidFill>
                  <a:schemeClr val="accent2"/>
                </a:solidFill>
              </a:defRPr>
            </a:lvl5pPr>
          </a:lstStyle>
          <a:p>
            <a:pPr lvl="0"/>
            <a:r>
              <a:rPr kumimoji="1" lang="en-US" altLang="ja-JP" dirty="0"/>
              <a:t>p.000</a:t>
            </a:r>
          </a:p>
        </p:txBody>
      </p:sp>
      <p:cxnSp>
        <p:nvCxnSpPr>
          <p:cNvPr id="7" name="直線コネクタ 6">
            <a:extLst>
              <a:ext uri="{FF2B5EF4-FFF2-40B4-BE49-F238E27FC236}">
                <a16:creationId xmlns:a16="http://schemas.microsoft.com/office/drawing/2014/main" id="{515BE422-7E5D-4E12-A437-1C94C43CF7B9}"/>
              </a:ext>
            </a:extLst>
          </p:cNvPr>
          <p:cNvCxnSpPr/>
          <p:nvPr userDrawn="1"/>
        </p:nvCxnSpPr>
        <p:spPr>
          <a:xfrm>
            <a:off x="-1" y="1663908"/>
            <a:ext cx="6840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8D93B9D6-8FC8-4C5D-824F-380FBE3D31FA}"/>
              </a:ext>
            </a:extLst>
          </p:cNvPr>
          <p:cNvSpPr/>
          <p:nvPr userDrawn="1"/>
        </p:nvSpPr>
        <p:spPr>
          <a:xfrm>
            <a:off x="0" y="198000"/>
            <a:ext cx="1332089" cy="64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タイトル プレースホルダ 1">
            <a:extLst>
              <a:ext uri="{FF2B5EF4-FFF2-40B4-BE49-F238E27FC236}">
                <a16:creationId xmlns:a16="http://schemas.microsoft.com/office/drawing/2014/main" id="{80A3B48A-17F9-4F78-9E59-8AA4544BCB28}"/>
              </a:ext>
            </a:extLst>
          </p:cNvPr>
          <p:cNvSpPr txBox="1">
            <a:spLocks/>
          </p:cNvSpPr>
          <p:nvPr userDrawn="1"/>
        </p:nvSpPr>
        <p:spPr bwMode="auto">
          <a:xfrm>
            <a:off x="395288" y="198001"/>
            <a:ext cx="936802" cy="6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72000" rIns="0" bIns="36000" numCol="1" anchor="ctr" anchorCtr="0" compatLnSpc="1">
            <a:prstTxWarp prst="textNoShape">
              <a:avLst/>
            </a:prstTxWarp>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en-US" altLang="ja-JP" sz="3200" b="0" i="0" u="none" strike="noStrike" kern="1200" cap="none" spc="0" normalizeH="0" baseline="0" noProof="0" dirty="0">
                <a:ln>
                  <a:noFill/>
                </a:ln>
                <a:solidFill>
                  <a:schemeClr val="accent2"/>
                </a:solidFill>
                <a:effectLst/>
                <a:uLnTx/>
                <a:uFillTx/>
                <a:latin typeface="Calibri"/>
                <a:ea typeface="ＭＳ Ｐゴシック" panose="020B0600070205080204" pitchFamily="50" charset="-128"/>
                <a:cs typeface="+mj-cs"/>
              </a:rPr>
              <a:t>TRY</a:t>
            </a:r>
            <a:endParaRPr kumimoji="1" lang="ja-JP" altLang="en-US" sz="3200" b="0" i="0" u="none" strike="noStrike" kern="1200" cap="none" spc="0" normalizeH="0" baseline="0" noProof="0" dirty="0">
              <a:ln>
                <a:noFill/>
              </a:ln>
              <a:solidFill>
                <a:schemeClr val="accent2"/>
              </a:solidFill>
              <a:effectLst/>
              <a:uLnTx/>
              <a:uFillTx/>
              <a:latin typeface="Calibri"/>
              <a:ea typeface="ＭＳ Ｐゴシック" panose="020B0600070205080204" pitchFamily="50" charset="-128"/>
              <a:cs typeface="+mj-cs"/>
            </a:endParaRPr>
          </a:p>
        </p:txBody>
      </p:sp>
    </p:spTree>
    <p:extLst>
      <p:ext uri="{BB962C8B-B14F-4D97-AF65-F5344CB8AC3E}">
        <p14:creationId xmlns:p14="http://schemas.microsoft.com/office/powerpoint/2010/main" val="326022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862CE9-710D-4282-9083-C53846379C71}"/>
              </a:ext>
            </a:extLst>
          </p:cNvPr>
          <p:cNvSpPr>
            <a:spLocks noGrp="1"/>
          </p:cNvSpPr>
          <p:nvPr>
            <p:ph type="title"/>
          </p:nvPr>
        </p:nvSpPr>
        <p:spPr>
          <a:xfrm>
            <a:off x="1872000" y="0"/>
            <a:ext cx="6270411" cy="1044000"/>
          </a:xfrm>
        </p:spPr>
        <p:txBody>
          <a:bodyPr/>
          <a:lstStyle>
            <a:lvl1pPr marL="406800" indent="-406800">
              <a:defRPr/>
            </a:lvl1pPr>
          </a:lstStyle>
          <a:p>
            <a:r>
              <a:rPr kumimoji="1" lang="ja-JP" altLang="en-US" dirty="0"/>
              <a:t>マスター タイトルの書式設定</a:t>
            </a:r>
          </a:p>
        </p:txBody>
      </p:sp>
      <p:sp>
        <p:nvSpPr>
          <p:cNvPr id="3" name="スライド番号プレースホルダー 2">
            <a:extLst>
              <a:ext uri="{FF2B5EF4-FFF2-40B4-BE49-F238E27FC236}">
                <a16:creationId xmlns:a16="http://schemas.microsoft.com/office/drawing/2014/main" id="{25B27700-0C3B-4829-B119-91458B5048AB}"/>
              </a:ext>
            </a:extLst>
          </p:cNvPr>
          <p:cNvSpPr>
            <a:spLocks noGrp="1"/>
          </p:cNvSpPr>
          <p:nvPr>
            <p:ph type="sldNum" sz="quarter" idx="10"/>
          </p:nvPr>
        </p:nvSpPr>
        <p:spPr/>
        <p:txBody>
          <a:bodyPr lIns="0" rIns="0"/>
          <a:lstStyle/>
          <a:p>
            <a:fld id="{6377744E-7BAD-45ED-8AC8-4CEF49569F4D}" type="slidenum">
              <a:rPr kumimoji="1" lang="ja-JP" altLang="en-US" smtClean="0"/>
              <a:pPr/>
              <a:t>‹#›</a:t>
            </a:fld>
            <a:endParaRPr kumimoji="1" lang="ja-JP" altLang="en-US" dirty="0"/>
          </a:p>
        </p:txBody>
      </p:sp>
      <p:sp>
        <p:nvSpPr>
          <p:cNvPr id="8" name="テキスト プレースホルダー 7">
            <a:extLst>
              <a:ext uri="{FF2B5EF4-FFF2-40B4-BE49-F238E27FC236}">
                <a16:creationId xmlns:a16="http://schemas.microsoft.com/office/drawing/2014/main" id="{35A6E5B6-6132-499A-942B-97237F197BED}"/>
              </a:ext>
            </a:extLst>
          </p:cNvPr>
          <p:cNvSpPr>
            <a:spLocks noGrp="1"/>
          </p:cNvSpPr>
          <p:nvPr>
            <p:ph type="body" sz="quarter" idx="11"/>
          </p:nvPr>
        </p:nvSpPr>
        <p:spPr>
          <a:xfrm>
            <a:off x="395287" y="1211263"/>
            <a:ext cx="6444000" cy="424732"/>
          </a:xfrm>
          <a:prstGeom prst="rect">
            <a:avLst/>
          </a:prstGeom>
        </p:spPr>
        <p:txBody>
          <a:bodyPr lIns="0" rIns="0">
            <a:spAutoFit/>
          </a:bodyPr>
          <a:lstStyle>
            <a:lvl1pPr marL="0" indent="0">
              <a:buFontTx/>
              <a:buNone/>
              <a:defRPr sz="2400">
                <a:solidFill>
                  <a:schemeClr val="accent2"/>
                </a:solidFill>
              </a:defRPr>
            </a:lvl1pPr>
            <a:lvl2pPr>
              <a:buFontTx/>
              <a:buNone/>
              <a:defRPr sz="2400">
                <a:solidFill>
                  <a:schemeClr val="accent2"/>
                </a:solidFill>
              </a:defRPr>
            </a:lvl2pPr>
            <a:lvl3pPr>
              <a:buFontTx/>
              <a:buNone/>
              <a:defRPr sz="2400">
                <a:solidFill>
                  <a:schemeClr val="accent2"/>
                </a:solidFill>
              </a:defRPr>
            </a:lvl3pPr>
            <a:lvl4pPr marL="1371600" indent="0">
              <a:buFontTx/>
              <a:buNone/>
              <a:defRPr sz="2400">
                <a:solidFill>
                  <a:schemeClr val="accent2"/>
                </a:solidFill>
              </a:defRPr>
            </a:lvl4pPr>
            <a:lvl5pPr marL="1828800" indent="0">
              <a:buFontTx/>
              <a:buNone/>
              <a:defRPr sz="2400">
                <a:solidFill>
                  <a:schemeClr val="accent2"/>
                </a:solidFill>
              </a:defRPr>
            </a:lvl5pPr>
          </a:lstStyle>
          <a:p>
            <a:pPr lvl="0"/>
            <a:r>
              <a:rPr kumimoji="1" lang="ja-JP" altLang="en-US" dirty="0"/>
              <a:t>マスター テキストの書式設定</a:t>
            </a:r>
          </a:p>
        </p:txBody>
      </p:sp>
      <p:sp>
        <p:nvSpPr>
          <p:cNvPr id="9" name="テキスト プレースホルダー 7">
            <a:extLst>
              <a:ext uri="{FF2B5EF4-FFF2-40B4-BE49-F238E27FC236}">
                <a16:creationId xmlns:a16="http://schemas.microsoft.com/office/drawing/2014/main" id="{C4B17716-4C32-40B8-B764-748BC746A5F1}"/>
              </a:ext>
            </a:extLst>
          </p:cNvPr>
          <p:cNvSpPr>
            <a:spLocks noGrp="1"/>
          </p:cNvSpPr>
          <p:nvPr>
            <p:ph type="body" sz="quarter" idx="12" hasCustomPrompt="1"/>
          </p:nvPr>
        </p:nvSpPr>
        <p:spPr>
          <a:xfrm>
            <a:off x="6496051" y="1108075"/>
            <a:ext cx="2252662" cy="424732"/>
          </a:xfrm>
          <a:prstGeom prst="rect">
            <a:avLst/>
          </a:prstGeom>
        </p:spPr>
        <p:txBody>
          <a:bodyPr wrap="square" lIns="0" rIns="0">
            <a:spAutoFit/>
          </a:bodyPr>
          <a:lstStyle>
            <a:lvl1pPr marL="0" indent="0" algn="r">
              <a:buFontTx/>
              <a:buNone/>
              <a:defRPr sz="2400">
                <a:solidFill>
                  <a:schemeClr val="accent2"/>
                </a:solidFill>
              </a:defRPr>
            </a:lvl1pPr>
            <a:lvl2pPr>
              <a:buFontTx/>
              <a:buNone/>
              <a:defRPr sz="2400">
                <a:solidFill>
                  <a:schemeClr val="accent2"/>
                </a:solidFill>
              </a:defRPr>
            </a:lvl2pPr>
            <a:lvl3pPr>
              <a:buFontTx/>
              <a:buNone/>
              <a:defRPr sz="2400">
                <a:solidFill>
                  <a:schemeClr val="accent2"/>
                </a:solidFill>
              </a:defRPr>
            </a:lvl3pPr>
            <a:lvl4pPr marL="1371600" indent="0">
              <a:buFontTx/>
              <a:buNone/>
              <a:defRPr sz="2400">
                <a:solidFill>
                  <a:schemeClr val="accent2"/>
                </a:solidFill>
              </a:defRPr>
            </a:lvl4pPr>
            <a:lvl5pPr marL="1828800" indent="0">
              <a:buFontTx/>
              <a:buNone/>
              <a:defRPr sz="2400">
                <a:solidFill>
                  <a:schemeClr val="accent2"/>
                </a:solidFill>
              </a:defRPr>
            </a:lvl5pPr>
          </a:lstStyle>
          <a:p>
            <a:pPr lvl="0"/>
            <a:r>
              <a:rPr kumimoji="1" lang="ja-JP" altLang="en-US" dirty="0"/>
              <a:t>第〓章第〓節</a:t>
            </a:r>
          </a:p>
        </p:txBody>
      </p:sp>
      <p:sp>
        <p:nvSpPr>
          <p:cNvPr id="10" name="テキスト プレースホルダー 7">
            <a:extLst>
              <a:ext uri="{FF2B5EF4-FFF2-40B4-BE49-F238E27FC236}">
                <a16:creationId xmlns:a16="http://schemas.microsoft.com/office/drawing/2014/main" id="{EDCBAA65-C8FE-425D-B151-A76743B11424}"/>
              </a:ext>
            </a:extLst>
          </p:cNvPr>
          <p:cNvSpPr>
            <a:spLocks noGrp="1"/>
          </p:cNvSpPr>
          <p:nvPr>
            <p:ph type="body" sz="quarter" idx="13" hasCustomPrompt="1"/>
          </p:nvPr>
        </p:nvSpPr>
        <p:spPr>
          <a:xfrm>
            <a:off x="7739288" y="324000"/>
            <a:ext cx="1009424" cy="424732"/>
          </a:xfrm>
          <a:prstGeom prst="rect">
            <a:avLst/>
          </a:prstGeom>
        </p:spPr>
        <p:txBody>
          <a:bodyPr wrap="square" lIns="0" rIns="0">
            <a:spAutoFit/>
          </a:bodyPr>
          <a:lstStyle>
            <a:lvl1pPr marL="0" indent="0" algn="ctr">
              <a:buFontTx/>
              <a:buNone/>
              <a:defRPr sz="2400">
                <a:solidFill>
                  <a:schemeClr val="accent2"/>
                </a:solidFill>
                <a:latin typeface="Arial" panose="020B0604020202020204" pitchFamily="34" charset="0"/>
                <a:cs typeface="Arial" panose="020B0604020202020204" pitchFamily="34" charset="0"/>
              </a:defRPr>
            </a:lvl1pPr>
            <a:lvl2pPr>
              <a:buFontTx/>
              <a:buNone/>
              <a:defRPr sz="2400">
                <a:solidFill>
                  <a:schemeClr val="accent2"/>
                </a:solidFill>
              </a:defRPr>
            </a:lvl2pPr>
            <a:lvl3pPr>
              <a:buFontTx/>
              <a:buNone/>
              <a:defRPr sz="2400">
                <a:solidFill>
                  <a:schemeClr val="accent2"/>
                </a:solidFill>
              </a:defRPr>
            </a:lvl3pPr>
            <a:lvl4pPr marL="1371600" indent="0">
              <a:buFontTx/>
              <a:buNone/>
              <a:defRPr sz="2400">
                <a:solidFill>
                  <a:schemeClr val="accent2"/>
                </a:solidFill>
              </a:defRPr>
            </a:lvl4pPr>
            <a:lvl5pPr marL="1828800" indent="0">
              <a:buFontTx/>
              <a:buNone/>
              <a:defRPr sz="2400">
                <a:solidFill>
                  <a:schemeClr val="accent2"/>
                </a:solidFill>
              </a:defRPr>
            </a:lvl5pPr>
          </a:lstStyle>
          <a:p>
            <a:pPr lvl="0"/>
            <a:r>
              <a:rPr kumimoji="1" lang="en-US" altLang="ja-JP" dirty="0"/>
              <a:t>p.000</a:t>
            </a:r>
          </a:p>
        </p:txBody>
      </p:sp>
      <p:cxnSp>
        <p:nvCxnSpPr>
          <p:cNvPr id="7" name="直線コネクタ 6">
            <a:extLst>
              <a:ext uri="{FF2B5EF4-FFF2-40B4-BE49-F238E27FC236}">
                <a16:creationId xmlns:a16="http://schemas.microsoft.com/office/drawing/2014/main" id="{515BE422-7E5D-4E12-A437-1C94C43CF7B9}"/>
              </a:ext>
            </a:extLst>
          </p:cNvPr>
          <p:cNvCxnSpPr/>
          <p:nvPr userDrawn="1"/>
        </p:nvCxnSpPr>
        <p:spPr>
          <a:xfrm>
            <a:off x="-1" y="1663908"/>
            <a:ext cx="6840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8D93B9D6-8FC8-4C5D-824F-380FBE3D31FA}"/>
              </a:ext>
            </a:extLst>
          </p:cNvPr>
          <p:cNvSpPr/>
          <p:nvPr userDrawn="1"/>
        </p:nvSpPr>
        <p:spPr>
          <a:xfrm>
            <a:off x="-1" y="198000"/>
            <a:ext cx="1764000" cy="64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タイトル プレースホルダ 1">
            <a:extLst>
              <a:ext uri="{FF2B5EF4-FFF2-40B4-BE49-F238E27FC236}">
                <a16:creationId xmlns:a16="http://schemas.microsoft.com/office/drawing/2014/main" id="{80A3B48A-17F9-4F78-9E59-8AA4544BCB28}"/>
              </a:ext>
            </a:extLst>
          </p:cNvPr>
          <p:cNvSpPr txBox="1">
            <a:spLocks/>
          </p:cNvSpPr>
          <p:nvPr userDrawn="1"/>
        </p:nvSpPr>
        <p:spPr bwMode="auto">
          <a:xfrm>
            <a:off x="395288" y="198001"/>
            <a:ext cx="1080000" cy="64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72000" rIns="0" bIns="36000" numCol="1" anchor="ctr" anchorCtr="0" compatLnSpc="1">
            <a:prstTxWarp prst="textNoShape">
              <a:avLst/>
            </a:prstTxWarp>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en-US" altLang="ja-JP" sz="3200" b="0" i="0" u="none" strike="noStrike" kern="1200" cap="none" spc="0" normalizeH="0" baseline="0" noProof="0" dirty="0">
                <a:ln>
                  <a:noFill/>
                </a:ln>
                <a:solidFill>
                  <a:schemeClr val="accent2"/>
                </a:solidFill>
                <a:effectLst/>
                <a:uLnTx/>
                <a:uFillTx/>
                <a:latin typeface="Calibri"/>
                <a:ea typeface="ＭＳ Ｐゴシック" panose="020B0600070205080204" pitchFamily="50" charset="-128"/>
                <a:cs typeface="+mj-cs"/>
              </a:rPr>
              <a:t>GUIDE</a:t>
            </a:r>
          </a:p>
        </p:txBody>
      </p:sp>
      <p:sp>
        <p:nvSpPr>
          <p:cNvPr id="13" name="正方形/長方形 12">
            <a:extLst>
              <a:ext uri="{FF2B5EF4-FFF2-40B4-BE49-F238E27FC236}">
                <a16:creationId xmlns:a16="http://schemas.microsoft.com/office/drawing/2014/main" id="{88AAB90D-1B7D-492C-809A-763F0255A904}"/>
              </a:ext>
            </a:extLst>
          </p:cNvPr>
          <p:cNvSpPr/>
          <p:nvPr userDrawn="1"/>
        </p:nvSpPr>
        <p:spPr>
          <a:xfrm>
            <a:off x="-1" y="2250771"/>
            <a:ext cx="1764401" cy="648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239611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F8F857B4-0355-F442-AE51-8EB16ABF369B}"/>
              </a:ext>
            </a:extLst>
          </p:cNvPr>
          <p:cNvSpPr/>
          <p:nvPr userDrawn="1"/>
        </p:nvSpPr>
        <p:spPr>
          <a:xfrm>
            <a:off x="8604000" y="6501600"/>
            <a:ext cx="540000" cy="360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A9B56E12-D98B-7941-9968-DEE466D8D4BC}"/>
              </a:ext>
            </a:extLst>
          </p:cNvPr>
          <p:cNvSpPr/>
          <p:nvPr userDrawn="1"/>
        </p:nvSpPr>
        <p:spPr>
          <a:xfrm>
            <a:off x="0" y="0"/>
            <a:ext cx="9144002" cy="104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EC63F579-8D1B-8A4D-A3FF-AB4CBBA17297}"/>
              </a:ext>
            </a:extLst>
          </p:cNvPr>
          <p:cNvSpPr/>
          <p:nvPr userDrawn="1"/>
        </p:nvSpPr>
        <p:spPr>
          <a:xfrm>
            <a:off x="0" y="0"/>
            <a:ext cx="7757058" cy="1044000"/>
          </a:xfrm>
          <a:custGeom>
            <a:avLst/>
            <a:gdLst>
              <a:gd name="connsiteX0" fmla="*/ 0 w 7827964"/>
              <a:gd name="connsiteY0" fmla="*/ 0 h 1044000"/>
              <a:gd name="connsiteX1" fmla="*/ 7827964 w 7827964"/>
              <a:gd name="connsiteY1" fmla="*/ 0 h 1044000"/>
              <a:gd name="connsiteX2" fmla="*/ 7827964 w 7827964"/>
              <a:gd name="connsiteY2" fmla="*/ 1044000 h 1044000"/>
              <a:gd name="connsiteX3" fmla="*/ 0 w 7827964"/>
              <a:gd name="connsiteY3" fmla="*/ 1044000 h 1044000"/>
              <a:gd name="connsiteX4" fmla="*/ 0 w 7827964"/>
              <a:gd name="connsiteY4" fmla="*/ 0 h 1044000"/>
              <a:gd name="connsiteX0" fmla="*/ 0 w 7827964"/>
              <a:gd name="connsiteY0" fmla="*/ 0 h 1044000"/>
              <a:gd name="connsiteX1" fmla="*/ 7273328 w 7827964"/>
              <a:gd name="connsiteY1" fmla="*/ 0 h 1044000"/>
              <a:gd name="connsiteX2" fmla="*/ 7827964 w 7827964"/>
              <a:gd name="connsiteY2" fmla="*/ 1044000 h 1044000"/>
              <a:gd name="connsiteX3" fmla="*/ 0 w 7827964"/>
              <a:gd name="connsiteY3" fmla="*/ 1044000 h 1044000"/>
              <a:gd name="connsiteX4" fmla="*/ 0 w 7827964"/>
              <a:gd name="connsiteY4" fmla="*/ 0 h 104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7964" h="1044000">
                <a:moveTo>
                  <a:pt x="0" y="0"/>
                </a:moveTo>
                <a:lnTo>
                  <a:pt x="7273328" y="0"/>
                </a:lnTo>
                <a:lnTo>
                  <a:pt x="7827964" y="1044000"/>
                </a:lnTo>
                <a:lnTo>
                  <a:pt x="0" y="1044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プレースホルダー 4">
            <a:extLst>
              <a:ext uri="{FF2B5EF4-FFF2-40B4-BE49-F238E27FC236}">
                <a16:creationId xmlns:a16="http://schemas.microsoft.com/office/drawing/2014/main" id="{A83AA181-66EF-4AC2-8CB4-ED55370966D7}"/>
              </a:ext>
            </a:extLst>
          </p:cNvPr>
          <p:cNvSpPr>
            <a:spLocks noGrp="1"/>
          </p:cNvSpPr>
          <p:nvPr>
            <p:ph type="title"/>
          </p:nvPr>
        </p:nvSpPr>
        <p:spPr>
          <a:xfrm>
            <a:off x="395288" y="0"/>
            <a:ext cx="7361770" cy="1044000"/>
          </a:xfrm>
          <a:prstGeom prst="rect">
            <a:avLst/>
          </a:prstGeom>
        </p:spPr>
        <p:txBody>
          <a:bodyPr vert="horz" lIns="0" tIns="0" rIns="0" bIns="0" rtlCol="0" anchor="ctr">
            <a:noAutofit/>
          </a:bodyPr>
          <a:lstStyle/>
          <a:p>
            <a:r>
              <a:rPr kumimoji="1" lang="ja-JP" altLang="en-US" dirty="0"/>
              <a:t>マスター タイトルの書式設定</a:t>
            </a:r>
          </a:p>
        </p:txBody>
      </p:sp>
      <p:sp>
        <p:nvSpPr>
          <p:cNvPr id="7" name="スライド番号プレースホルダー 6">
            <a:extLst>
              <a:ext uri="{FF2B5EF4-FFF2-40B4-BE49-F238E27FC236}">
                <a16:creationId xmlns:a16="http://schemas.microsoft.com/office/drawing/2014/main" id="{7502784C-2238-4A8D-9733-5679B3C6C0CD}"/>
              </a:ext>
            </a:extLst>
          </p:cNvPr>
          <p:cNvSpPr>
            <a:spLocks noGrp="1"/>
          </p:cNvSpPr>
          <p:nvPr>
            <p:ph type="sldNum" sz="quarter" idx="4"/>
          </p:nvPr>
        </p:nvSpPr>
        <p:spPr>
          <a:xfrm>
            <a:off x="8604000" y="6492875"/>
            <a:ext cx="540000" cy="365125"/>
          </a:xfrm>
          <a:prstGeom prst="rect">
            <a:avLst/>
          </a:prstGeom>
        </p:spPr>
        <p:txBody>
          <a:bodyPr vert="horz" lIns="0" tIns="45720" rIns="0" bIns="45720" rtlCol="0" anchor="ctr"/>
          <a:lstStyle>
            <a:lvl1pPr algn="ctr">
              <a:defRPr sz="1700">
                <a:solidFill>
                  <a:schemeClr val="accent2"/>
                </a:solidFill>
                <a:latin typeface="Arial" panose="020B0604020202020204" pitchFamily="34" charset="0"/>
                <a:cs typeface="Arial" panose="020B0604020202020204" pitchFamily="34" charset="0"/>
              </a:defRPr>
            </a:lvl1pPr>
          </a:lstStyle>
          <a:p>
            <a:fld id="{6377744E-7BAD-45ED-8AC8-4CEF49569F4D}" type="slidenum">
              <a:rPr kumimoji="1" lang="ja-JP" altLang="en-US" smtClean="0"/>
              <a:pPr/>
              <a:t>‹#›</a:t>
            </a:fld>
            <a:endParaRPr kumimoji="1" lang="ja-JP" altLang="en-US" dirty="0"/>
          </a:p>
        </p:txBody>
      </p:sp>
    </p:spTree>
    <p:extLst>
      <p:ext uri="{BB962C8B-B14F-4D97-AF65-F5344CB8AC3E}">
        <p14:creationId xmlns:p14="http://schemas.microsoft.com/office/powerpoint/2010/main" val="28294553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marL="406800" indent="-406800" algn="l" defTabSz="914400" rtl="0" eaLnBrk="1" latinLnBrk="0" hangingPunct="1">
        <a:lnSpc>
          <a:spcPct val="90000"/>
        </a:lnSpc>
        <a:spcBef>
          <a:spcPct val="0"/>
        </a:spcBef>
        <a:buNone/>
        <a:defRPr kumimoji="1" sz="36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E2607B"/>
        </a:buClr>
        <a:buFont typeface="Wingdings" panose="05000000000000000000" pitchFamily="2" charset="2"/>
        <a:buChar char="l"/>
        <a:defRPr kumimoji="1" sz="2800" kern="1200">
          <a:solidFill>
            <a:schemeClr val="tx1"/>
          </a:solidFill>
          <a:latin typeface="ＭＳ ゴシック" panose="020B0609070205080204" pitchFamily="49" charset="-128"/>
          <a:ea typeface="ＭＳ ゴシック" panose="020B0609070205080204" pitchFamily="49" charset="-128"/>
          <a:cs typeface="+mn-cs"/>
        </a:defRPr>
      </a:lvl1pPr>
      <a:lvl2pPr marL="457200" indent="0" algn="l" defTabSz="914400" rtl="0" eaLnBrk="1" latinLnBrk="0" hangingPunct="1">
        <a:lnSpc>
          <a:spcPct val="90000"/>
        </a:lnSpc>
        <a:spcBef>
          <a:spcPts val="500"/>
        </a:spcBef>
        <a:buClr>
          <a:srgbClr val="E2607B"/>
        </a:buClr>
        <a:buFont typeface="Wingdings" panose="05000000000000000000" pitchFamily="2" charset="2"/>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Wingdings" panose="05000000000000000000" pitchFamily="2" charset="2"/>
        <a:buNone/>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l"/>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49" userDrawn="1">
          <p15:clr>
            <a:srgbClr val="F26B43"/>
          </p15:clr>
        </p15:guide>
        <p15:guide id="4" pos="5511" userDrawn="1">
          <p15:clr>
            <a:srgbClr val="F26B43"/>
          </p15:clr>
        </p15:guide>
        <p15:guide id="5" orient="horz" pos="4065" userDrawn="1">
          <p15:clr>
            <a:srgbClr val="F26B43"/>
          </p15:clr>
        </p15:guide>
        <p15:guide id="6" orient="horz" pos="1185" userDrawn="1">
          <p15:clr>
            <a:srgbClr val="F26B43"/>
          </p15:clr>
        </p15:guide>
        <p15:guide id="7" orient="horz" pos="79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43F211-E076-44AF-854D-E73714830D34}"/>
              </a:ext>
            </a:extLst>
          </p:cNvPr>
          <p:cNvSpPr>
            <a:spLocks noGrp="1"/>
          </p:cNvSpPr>
          <p:nvPr>
            <p:ph type="title"/>
          </p:nvPr>
        </p:nvSpPr>
        <p:spPr/>
        <p:txBody>
          <a:bodyPr/>
          <a:lstStyle/>
          <a:p>
            <a:r>
              <a:rPr kumimoji="1" lang="en-US" altLang="ja-JP" dirty="0"/>
              <a:t>2.</a:t>
            </a:r>
            <a:r>
              <a:rPr kumimoji="1" lang="ja-JP" altLang="en-US" dirty="0"/>
              <a:t>数値データの分析</a:t>
            </a:r>
          </a:p>
        </p:txBody>
      </p:sp>
      <p:sp>
        <p:nvSpPr>
          <p:cNvPr id="3" name="スライド番号プレースホルダー 2">
            <a:extLst>
              <a:ext uri="{FF2B5EF4-FFF2-40B4-BE49-F238E27FC236}">
                <a16:creationId xmlns:a16="http://schemas.microsoft.com/office/drawing/2014/main" id="{598BB2C9-9C07-46D5-B4BE-85A4A25E438A}"/>
              </a:ext>
            </a:extLst>
          </p:cNvPr>
          <p:cNvSpPr>
            <a:spLocks noGrp="1"/>
          </p:cNvSpPr>
          <p:nvPr>
            <p:ph type="sldNum" sz="quarter" idx="10"/>
          </p:nvPr>
        </p:nvSpPr>
        <p:spPr/>
        <p:txBody>
          <a:bodyPr/>
          <a:lstStyle/>
          <a:p>
            <a:fld id="{6377744E-7BAD-45ED-8AC8-4CEF49569F4D}" type="slidenum">
              <a:rPr kumimoji="1" lang="ja-JP" altLang="en-US" smtClean="0"/>
              <a:pPr/>
              <a:t>1</a:t>
            </a:fld>
            <a:endParaRPr kumimoji="1" lang="ja-JP" altLang="en-US" dirty="0"/>
          </a:p>
        </p:txBody>
      </p:sp>
      <p:sp>
        <p:nvSpPr>
          <p:cNvPr id="4" name="テキスト プレースホルダー 3">
            <a:extLst>
              <a:ext uri="{FF2B5EF4-FFF2-40B4-BE49-F238E27FC236}">
                <a16:creationId xmlns:a16="http://schemas.microsoft.com/office/drawing/2014/main" id="{2BF451CE-0A67-4DB0-911F-DD0B30633D91}"/>
              </a:ext>
            </a:extLst>
          </p:cNvPr>
          <p:cNvSpPr>
            <a:spLocks noGrp="1"/>
          </p:cNvSpPr>
          <p:nvPr>
            <p:ph type="body" sz="quarter" idx="11"/>
          </p:nvPr>
        </p:nvSpPr>
        <p:spPr/>
        <p:txBody>
          <a:bodyPr/>
          <a:lstStyle/>
          <a:p>
            <a:r>
              <a:rPr kumimoji="1" lang="en-US" altLang="ja-JP" dirty="0" smtClean="0"/>
              <a:t>0.</a:t>
            </a:r>
            <a:r>
              <a:rPr kumimoji="1" lang="ja-JP" altLang="en-US" dirty="0" smtClean="0"/>
              <a:t>素朴な疑問</a:t>
            </a:r>
            <a:endParaRPr kumimoji="1" lang="ja-JP" altLang="en-US" dirty="0"/>
          </a:p>
        </p:txBody>
      </p:sp>
      <p:sp>
        <p:nvSpPr>
          <p:cNvPr id="5" name="テキスト プレースホルダー 4">
            <a:extLst>
              <a:ext uri="{FF2B5EF4-FFF2-40B4-BE49-F238E27FC236}">
                <a16:creationId xmlns:a16="http://schemas.microsoft.com/office/drawing/2014/main" id="{EDA8F8F6-A994-4762-BB01-D8C9F2FA6E5A}"/>
              </a:ext>
            </a:extLst>
          </p:cNvPr>
          <p:cNvSpPr>
            <a:spLocks noGrp="1"/>
          </p:cNvSpPr>
          <p:nvPr>
            <p:ph type="body" sz="quarter" idx="12"/>
          </p:nvPr>
        </p:nvSpPr>
        <p:spPr/>
        <p:txBody>
          <a:bodyPr/>
          <a:lstStyle/>
          <a:p>
            <a:r>
              <a:rPr kumimoji="1" lang="zh-TW" altLang="en-US" dirty="0"/>
              <a:t>第</a:t>
            </a:r>
            <a:r>
              <a:rPr kumimoji="1" lang="en-US" altLang="zh-TW" dirty="0"/>
              <a:t>4</a:t>
            </a:r>
            <a:r>
              <a:rPr kumimoji="1" lang="zh-TW" altLang="en-US" dirty="0"/>
              <a:t>章第</a:t>
            </a:r>
            <a:r>
              <a:rPr kumimoji="1" lang="en-US" altLang="zh-TW" dirty="0"/>
              <a:t>3</a:t>
            </a:r>
            <a:r>
              <a:rPr kumimoji="1" lang="zh-TW" altLang="en-US" dirty="0"/>
              <a:t>節</a:t>
            </a:r>
            <a:endParaRPr kumimoji="1" lang="ja-JP" altLang="en-US" dirty="0"/>
          </a:p>
        </p:txBody>
      </p:sp>
      <p:sp>
        <p:nvSpPr>
          <p:cNvPr id="6" name="テキスト プレースホルダー 5">
            <a:extLst>
              <a:ext uri="{FF2B5EF4-FFF2-40B4-BE49-F238E27FC236}">
                <a16:creationId xmlns:a16="http://schemas.microsoft.com/office/drawing/2014/main" id="{D1CA4DC3-EE15-4329-B23E-FBF1B8F5C6CA}"/>
              </a:ext>
            </a:extLst>
          </p:cNvPr>
          <p:cNvSpPr>
            <a:spLocks noGrp="1"/>
          </p:cNvSpPr>
          <p:nvPr>
            <p:ph type="body" sz="quarter" idx="13"/>
          </p:nvPr>
        </p:nvSpPr>
        <p:spPr/>
        <p:txBody>
          <a:bodyPr/>
          <a:lstStyle/>
          <a:p>
            <a:r>
              <a:rPr kumimoji="1" lang="en-US" altLang="ja-JP" dirty="0"/>
              <a:t>p.194</a:t>
            </a:r>
            <a:endParaRPr kumimoji="1" lang="ja-JP" altLang="en-US" dirty="0"/>
          </a:p>
        </p:txBody>
      </p:sp>
      <p:sp>
        <p:nvSpPr>
          <p:cNvPr id="8" name="Google Shape;28;p1">
            <a:extLst>
              <a:ext uri="{FF2B5EF4-FFF2-40B4-BE49-F238E27FC236}">
                <a16:creationId xmlns:a16="http://schemas.microsoft.com/office/drawing/2014/main" id="{937E2A1E-9FA8-4A56-96EF-94AA67E1997D}"/>
              </a:ext>
            </a:extLst>
          </p:cNvPr>
          <p:cNvSpPr txBox="1"/>
          <p:nvPr/>
        </p:nvSpPr>
        <p:spPr>
          <a:xfrm>
            <a:off x="395288" y="1872000"/>
            <a:ext cx="8353426" cy="2139027"/>
          </a:xfrm>
          <a:prstGeom prst="rect">
            <a:avLst/>
          </a:prstGeom>
          <a:noFill/>
          <a:ln>
            <a:noFill/>
          </a:ln>
        </p:spPr>
        <p:txBody>
          <a:bodyPr spcFirstLastPara="1" wrap="square" lIns="0" tIns="0" rIns="0" bIns="45700" anchor="t" anchorCtr="0">
            <a:spAutoFit/>
          </a:bodyPr>
          <a:lstStyle/>
          <a:p>
            <a:pPr marL="228600" marR="0" lvl="0" indent="-228600" algn="just" rtl="0">
              <a:lnSpc>
                <a:spcPct val="200000"/>
              </a:lnSpc>
              <a:spcAft>
                <a:spcPts val="0"/>
              </a:spcAft>
              <a:buClr>
                <a:schemeClr val="accent2"/>
              </a:buClr>
              <a:buSzPts val="2800"/>
              <a:buFont typeface="Noto Sans Symbols"/>
              <a:buChar char="●"/>
            </a:pPr>
            <a:r>
              <a:rPr lang="ja-JP" altLang="en-US" sz="2400" dirty="0" smtClean="0">
                <a:solidFill>
                  <a:srgbClr val="000000"/>
                </a:solidFill>
                <a:latin typeface="MS Gothic"/>
                <a:ea typeface="MS Gothic"/>
                <a:cs typeface="MS Gothic"/>
                <a:sym typeface="MS Gothic"/>
              </a:rPr>
              <a:t>「いちばん好きな教科」について調べる。</a:t>
            </a:r>
            <a:endParaRPr lang="en-US" altLang="ja-JP" sz="2400" dirty="0">
              <a:solidFill>
                <a:schemeClr val="accent2"/>
              </a:solidFill>
              <a:latin typeface="MS Gothic"/>
              <a:ea typeface="MS Gothic"/>
              <a:cs typeface="MS Gothic"/>
              <a:sym typeface="MS Gothic"/>
            </a:endParaRPr>
          </a:p>
          <a:p>
            <a:pPr marL="914400" lvl="1" indent="-457200" algn="just">
              <a:lnSpc>
                <a:spcPct val="200000"/>
              </a:lnSpc>
              <a:buClr>
                <a:schemeClr val="accent2"/>
              </a:buClr>
              <a:buSzPts val="2800"/>
              <a:buFont typeface="+mj-lt"/>
              <a:buAutoNum type="alphaUcParenR"/>
            </a:pPr>
            <a:r>
              <a:rPr lang="ja-JP" altLang="en-US" sz="2200" b="0" i="0" u="none" strike="noStrike" cap="none" dirty="0" smtClean="0">
                <a:solidFill>
                  <a:srgbClr val="000000"/>
                </a:solidFill>
                <a:latin typeface="MS Gothic"/>
                <a:ea typeface="MS Gothic"/>
                <a:cs typeface="MS Gothic"/>
                <a:sym typeface="MS Gothic"/>
              </a:rPr>
              <a:t>各教科で</a:t>
            </a:r>
            <a:r>
              <a:rPr lang="en-US" altLang="ja-JP" sz="2200" b="0" i="0" u="none" strike="noStrike" cap="none" dirty="0" smtClean="0">
                <a:solidFill>
                  <a:srgbClr val="000000"/>
                </a:solidFill>
                <a:latin typeface="MS Gothic"/>
                <a:ea typeface="MS Gothic"/>
                <a:cs typeface="MS Gothic"/>
                <a:sym typeface="MS Gothic"/>
              </a:rPr>
              <a:t>10</a:t>
            </a:r>
            <a:r>
              <a:rPr lang="ja-JP" altLang="en-US" sz="2200" b="0" i="0" u="none" strike="noStrike" cap="none" dirty="0" smtClean="0">
                <a:solidFill>
                  <a:srgbClr val="000000"/>
                </a:solidFill>
                <a:latin typeface="MS Gothic"/>
                <a:ea typeface="MS Gothic"/>
                <a:cs typeface="MS Gothic"/>
                <a:sym typeface="MS Gothic"/>
              </a:rPr>
              <a:t>点満点で点数をつけて、好きな教科を調べる。</a:t>
            </a:r>
            <a:endParaRPr lang="en-US" altLang="ja-JP" sz="2200" b="0" i="0" u="none" strike="noStrike" cap="none" dirty="0" smtClean="0">
              <a:solidFill>
                <a:srgbClr val="000000"/>
              </a:solidFill>
              <a:latin typeface="MS Gothic"/>
              <a:ea typeface="MS Gothic"/>
              <a:cs typeface="MS Gothic"/>
              <a:sym typeface="MS Gothic"/>
            </a:endParaRPr>
          </a:p>
          <a:p>
            <a:pPr marL="914400" lvl="1" indent="-457200" algn="just">
              <a:lnSpc>
                <a:spcPct val="200000"/>
              </a:lnSpc>
              <a:buClr>
                <a:schemeClr val="accent2"/>
              </a:buClr>
              <a:buSzPts val="2800"/>
              <a:buFont typeface="+mj-lt"/>
              <a:buAutoNum type="alphaUcParenR"/>
            </a:pPr>
            <a:r>
              <a:rPr lang="ja-JP" altLang="en-US" sz="2200" b="0" i="0" u="none" strike="noStrike" cap="none" dirty="0" smtClean="0">
                <a:solidFill>
                  <a:srgbClr val="000000"/>
                </a:solidFill>
                <a:latin typeface="MS Gothic"/>
                <a:ea typeface="MS Gothic"/>
                <a:cs typeface="MS Gothic"/>
                <a:sym typeface="MS Gothic"/>
              </a:rPr>
              <a:t>一番好きな教科を選ばせて、好きな教科を調べる。</a:t>
            </a:r>
          </a:p>
        </p:txBody>
      </p:sp>
      <p:sp>
        <p:nvSpPr>
          <p:cNvPr id="14" name="Google Shape;28;p1">
            <a:extLst>
              <a:ext uri="{FF2B5EF4-FFF2-40B4-BE49-F238E27FC236}">
                <a16:creationId xmlns:a16="http://schemas.microsoft.com/office/drawing/2014/main" id="{458E8201-476E-43CB-A5B1-B457BD641A47}"/>
              </a:ext>
            </a:extLst>
          </p:cNvPr>
          <p:cNvSpPr txBox="1"/>
          <p:nvPr/>
        </p:nvSpPr>
        <p:spPr>
          <a:xfrm>
            <a:off x="396000" y="4805700"/>
            <a:ext cx="8353426" cy="1043342"/>
          </a:xfrm>
          <a:prstGeom prst="rect">
            <a:avLst/>
          </a:prstGeom>
          <a:noFill/>
          <a:ln>
            <a:noFill/>
          </a:ln>
        </p:spPr>
        <p:txBody>
          <a:bodyPr spcFirstLastPara="1" wrap="square" lIns="0" tIns="0" rIns="0" bIns="45700" anchor="t" anchorCtr="0">
            <a:spAutoFit/>
          </a:bodyPr>
          <a:lstStyle/>
          <a:p>
            <a:pPr marL="228600" marR="0" lvl="0" indent="-228600" algn="just" rtl="0">
              <a:lnSpc>
                <a:spcPct val="90000"/>
              </a:lnSpc>
              <a:spcAft>
                <a:spcPts val="0"/>
              </a:spcAft>
              <a:buClr>
                <a:schemeClr val="accent2"/>
              </a:buClr>
              <a:buSzPts val="2800"/>
              <a:buFont typeface="Noto Sans Symbols"/>
              <a:buChar char="●"/>
            </a:pPr>
            <a:r>
              <a:rPr lang="ja-JP" altLang="en-US" sz="2400" b="0" i="0" u="none" strike="noStrike" cap="none" dirty="0" smtClean="0">
                <a:solidFill>
                  <a:srgbClr val="000000"/>
                </a:solidFill>
                <a:latin typeface="MS Gothic"/>
                <a:ea typeface="MS Gothic"/>
                <a:cs typeface="MS Gothic"/>
                <a:sym typeface="MS Gothic"/>
              </a:rPr>
              <a:t> </a:t>
            </a:r>
            <a:r>
              <a:rPr lang="en-US" altLang="ja-JP" sz="2400" b="0" i="0" u="none" strike="noStrike" cap="none" dirty="0" smtClean="0">
                <a:solidFill>
                  <a:srgbClr val="000000"/>
                </a:solidFill>
                <a:latin typeface="MS Gothic"/>
                <a:ea typeface="MS Gothic"/>
                <a:cs typeface="MS Gothic"/>
                <a:sym typeface="MS Gothic"/>
              </a:rPr>
              <a:t>A)</a:t>
            </a:r>
            <a:r>
              <a:rPr lang="ja-JP" altLang="en-US" sz="2400" b="0" i="0" u="none" strike="noStrike" cap="none" dirty="0" err="1" smtClean="0">
                <a:solidFill>
                  <a:srgbClr val="000000"/>
                </a:solidFill>
                <a:latin typeface="MS Gothic"/>
                <a:ea typeface="MS Gothic"/>
                <a:cs typeface="MS Gothic"/>
                <a:sym typeface="MS Gothic"/>
              </a:rPr>
              <a:t>、</a:t>
            </a:r>
            <a:r>
              <a:rPr lang="en-US" altLang="ja-JP" sz="2400" b="0" i="0" u="none" strike="noStrike" cap="none" dirty="0" smtClean="0">
                <a:solidFill>
                  <a:srgbClr val="000000"/>
                </a:solidFill>
                <a:latin typeface="MS Gothic"/>
                <a:ea typeface="MS Gothic"/>
                <a:cs typeface="MS Gothic"/>
                <a:sym typeface="MS Gothic"/>
              </a:rPr>
              <a:t>B) </a:t>
            </a:r>
            <a:r>
              <a:rPr lang="ja-JP" altLang="en-US" sz="2400" b="0" i="0" u="none" strike="noStrike" cap="none" dirty="0" smtClean="0">
                <a:solidFill>
                  <a:srgbClr val="000000"/>
                </a:solidFill>
                <a:latin typeface="MS Gothic"/>
                <a:ea typeface="MS Gothic"/>
                <a:cs typeface="MS Gothic"/>
                <a:sym typeface="MS Gothic"/>
              </a:rPr>
              <a:t>ともに一番好きな教科について調べることができているが、扱うデータが異なる。そのことで分析方法や使用するグラフに違いがあるか考えてみよう。</a:t>
            </a:r>
            <a:endParaRPr lang="ja-JP" altLang="en-US" sz="2400" b="0" i="0" u="none" strike="noStrike" cap="none" dirty="0">
              <a:solidFill>
                <a:schemeClr val="accent2"/>
              </a:solidFill>
              <a:latin typeface="MS Gothic"/>
              <a:ea typeface="MS Gothic"/>
              <a:cs typeface="MS Gothic"/>
              <a:sym typeface="MS Gothic"/>
            </a:endParaRPr>
          </a:p>
        </p:txBody>
      </p:sp>
    </p:spTree>
    <p:extLst>
      <p:ext uri="{BB962C8B-B14F-4D97-AF65-F5344CB8AC3E}">
        <p14:creationId xmlns:p14="http://schemas.microsoft.com/office/powerpoint/2010/main" val="2746959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7EAAFC-17E1-4037-849E-DF562F163008}"/>
              </a:ext>
            </a:extLst>
          </p:cNvPr>
          <p:cNvSpPr>
            <a:spLocks noGrp="1"/>
          </p:cNvSpPr>
          <p:nvPr>
            <p:ph type="title"/>
          </p:nvPr>
        </p:nvSpPr>
        <p:spPr/>
        <p:txBody>
          <a:bodyPr/>
          <a:lstStyle/>
          <a:p>
            <a:pPr marL="412750" indent="-412750">
              <a:defRPr/>
            </a:pPr>
            <a:r>
              <a:rPr lang="en-US" altLang="ja-JP" dirty="0">
                <a:latin typeface="+mj-ea"/>
              </a:rPr>
              <a:t>2</a:t>
            </a:r>
            <a:r>
              <a:rPr kumimoji="1" lang="en-US" altLang="ja-JP" dirty="0" smtClean="0">
                <a:latin typeface="+mj-ea"/>
              </a:rPr>
              <a:t>.</a:t>
            </a:r>
            <a:r>
              <a:rPr kumimoji="1" lang="ja-JP" altLang="en-US" dirty="0" smtClean="0">
                <a:latin typeface="+mj-ea"/>
              </a:rPr>
              <a:t>数値データ</a:t>
            </a:r>
            <a:r>
              <a:rPr lang="ja-JP" altLang="en-US" dirty="0" smtClean="0">
                <a:latin typeface="+mj-ea"/>
              </a:rPr>
              <a:t>の分析</a:t>
            </a:r>
            <a:endParaRPr kumimoji="1" lang="ja-JP" altLang="en-US" dirty="0">
              <a:latin typeface="+mj-ea"/>
            </a:endParaRPr>
          </a:p>
        </p:txBody>
      </p:sp>
      <p:sp>
        <p:nvSpPr>
          <p:cNvPr id="4" name="テキスト プレースホルダー 3">
            <a:extLst>
              <a:ext uri="{FF2B5EF4-FFF2-40B4-BE49-F238E27FC236}">
                <a16:creationId xmlns:a16="http://schemas.microsoft.com/office/drawing/2014/main" id="{2261A890-7503-4536-A6ED-9029A2D515AD}"/>
              </a:ext>
            </a:extLst>
          </p:cNvPr>
          <p:cNvSpPr>
            <a:spLocks noGrp="1"/>
          </p:cNvSpPr>
          <p:nvPr>
            <p:ph type="body" sz="quarter" idx="11"/>
          </p:nvPr>
        </p:nvSpPr>
        <p:spPr>
          <a:xfrm>
            <a:off x="395287" y="1211263"/>
            <a:ext cx="6444000" cy="424732"/>
          </a:xfrm>
        </p:spPr>
        <p:txBody>
          <a:bodyPr/>
          <a:lstStyle/>
          <a:p>
            <a:pPr eaLnBrk="1" hangingPunct="1"/>
            <a:r>
              <a:rPr lang="ja-JP" altLang="en-US" sz="2400" spc="-100" dirty="0">
                <a:solidFill>
                  <a:srgbClr val="0070C0"/>
                </a:solidFill>
                <a:latin typeface="ＭＳ ゴシック" panose="020B0609070205080204" pitchFamily="49" charset="-128"/>
                <a:ea typeface="ＭＳ ゴシック" panose="020B0609070205080204" pitchFamily="49" charset="-128"/>
              </a:rPr>
              <a:t>統計データを散布図にして、分析しよう</a:t>
            </a:r>
            <a:endParaRPr lang="en-US" altLang="ja-JP" sz="2400" spc="-100" dirty="0">
              <a:solidFill>
                <a:srgbClr val="0070C0"/>
              </a:solidFill>
              <a:latin typeface="ＭＳ ゴシック" panose="020B0609070205080204" pitchFamily="49" charset="-128"/>
              <a:ea typeface="ＭＳ ゴシック" panose="020B0609070205080204" pitchFamily="49" charset="-128"/>
            </a:endParaRPr>
          </a:p>
        </p:txBody>
      </p:sp>
      <p:sp>
        <p:nvSpPr>
          <p:cNvPr id="5" name="テキスト プレースホルダー 4">
            <a:extLst>
              <a:ext uri="{FF2B5EF4-FFF2-40B4-BE49-F238E27FC236}">
                <a16:creationId xmlns:a16="http://schemas.microsoft.com/office/drawing/2014/main" id="{8CD68F16-936A-42D5-9755-5F21D0D70030}"/>
              </a:ext>
            </a:extLst>
          </p:cNvPr>
          <p:cNvSpPr>
            <a:spLocks noGrp="1"/>
          </p:cNvSpPr>
          <p:nvPr>
            <p:ph type="body" sz="quarter" idx="12"/>
          </p:nvPr>
        </p:nvSpPr>
        <p:spPr>
          <a:xfrm>
            <a:off x="6496051" y="1108075"/>
            <a:ext cx="2252662" cy="424732"/>
          </a:xfrm>
        </p:spPr>
        <p:txBody>
          <a:bodyPr/>
          <a:lstStyle/>
          <a:p>
            <a:pPr>
              <a:spcBef>
                <a:spcPts val="0"/>
              </a:spcBef>
            </a:pPr>
            <a:r>
              <a:rPr lang="zh-TW" altLang="en-US" dirty="0"/>
              <a:t>第</a:t>
            </a:r>
            <a:r>
              <a:rPr lang="en-US" altLang="zh-TW" dirty="0"/>
              <a:t>4</a:t>
            </a:r>
            <a:r>
              <a:rPr lang="zh-TW" altLang="en-US" dirty="0"/>
              <a:t>章</a:t>
            </a:r>
            <a:r>
              <a:rPr lang="zh-TW" altLang="en-US" dirty="0" smtClean="0"/>
              <a:t>第</a:t>
            </a:r>
            <a:r>
              <a:rPr lang="en-US" altLang="zh-TW" dirty="0" smtClean="0"/>
              <a:t>3</a:t>
            </a:r>
            <a:r>
              <a:rPr lang="zh-TW" altLang="en-US" dirty="0" smtClean="0"/>
              <a:t>節</a:t>
            </a:r>
            <a:endParaRPr lang="ja-JP" altLang="en-US" dirty="0"/>
          </a:p>
        </p:txBody>
      </p:sp>
      <p:sp>
        <p:nvSpPr>
          <p:cNvPr id="6" name="テキスト プレースホルダー 5">
            <a:extLst>
              <a:ext uri="{FF2B5EF4-FFF2-40B4-BE49-F238E27FC236}">
                <a16:creationId xmlns:a16="http://schemas.microsoft.com/office/drawing/2014/main" id="{E1C9EC54-A396-4E2A-8800-F5043B60CECC}"/>
              </a:ext>
            </a:extLst>
          </p:cNvPr>
          <p:cNvSpPr>
            <a:spLocks noGrp="1"/>
          </p:cNvSpPr>
          <p:nvPr>
            <p:ph type="body" sz="quarter" idx="13"/>
          </p:nvPr>
        </p:nvSpPr>
        <p:spPr/>
        <p:txBody>
          <a:bodyPr/>
          <a:lstStyle/>
          <a:p>
            <a:r>
              <a:rPr kumimoji="1" lang="en-US" altLang="ja-JP" dirty="0" smtClean="0"/>
              <a:t>p.1</a:t>
            </a:r>
            <a:r>
              <a:rPr lang="en-US" altLang="ja-JP" dirty="0" smtClean="0"/>
              <a:t>95</a:t>
            </a:r>
            <a:endParaRPr kumimoji="1" lang="ja-JP" altLang="en-US" dirty="0"/>
          </a:p>
        </p:txBody>
      </p:sp>
      <p:sp>
        <p:nvSpPr>
          <p:cNvPr id="3" name="スライド番号プレースホルダー 2">
            <a:extLst>
              <a:ext uri="{FF2B5EF4-FFF2-40B4-BE49-F238E27FC236}">
                <a16:creationId xmlns:a16="http://schemas.microsoft.com/office/drawing/2014/main" id="{D7738EF5-72D4-420E-9A2B-7088E06E6A34}"/>
              </a:ext>
            </a:extLst>
          </p:cNvPr>
          <p:cNvSpPr>
            <a:spLocks noGrp="1"/>
          </p:cNvSpPr>
          <p:nvPr>
            <p:ph type="sldNum" sz="quarter" idx="10"/>
          </p:nvPr>
        </p:nvSpPr>
        <p:spPr/>
        <p:txBody>
          <a:bodyPr/>
          <a:lstStyle/>
          <a:p>
            <a:fld id="{6377744E-7BAD-45ED-8AC8-4CEF49569F4D}" type="slidenum">
              <a:rPr kumimoji="1" lang="ja-JP" altLang="en-US" smtClean="0"/>
              <a:pPr/>
              <a:t>10</a:t>
            </a:fld>
            <a:endParaRPr kumimoji="1" lang="ja-JP" altLang="en-US" dirty="0"/>
          </a:p>
        </p:txBody>
      </p:sp>
      <p:sp>
        <p:nvSpPr>
          <p:cNvPr id="12" name="四角形: 角を丸くする 17">
            <a:extLst>
              <a:ext uri="{FF2B5EF4-FFF2-40B4-BE49-F238E27FC236}">
                <a16:creationId xmlns:a16="http://schemas.microsoft.com/office/drawing/2014/main" id="{17C05E39-2000-4E43-8335-5583CC8DC5FD}"/>
              </a:ext>
            </a:extLst>
          </p:cNvPr>
          <p:cNvSpPr/>
          <p:nvPr/>
        </p:nvSpPr>
        <p:spPr>
          <a:xfrm>
            <a:off x="395288" y="1881188"/>
            <a:ext cx="1211732" cy="55384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kumimoji="1" lang="ja-JP" altLang="en-US" sz="2400" dirty="0" smtClean="0">
                <a:solidFill>
                  <a:srgbClr val="0070C0"/>
                </a:solidFill>
                <a:latin typeface="ＭＳ ゴシック" panose="020B0609070205080204" pitchFamily="49" charset="-128"/>
                <a:ea typeface="ＭＳ ゴシック" panose="020B0609070205080204" pitchFamily="49" charset="-128"/>
              </a:rPr>
              <a:t>手順２</a:t>
            </a:r>
            <a:endParaRPr kumimoji="1" lang="en-US" altLang="ja-JP" sz="2400" dirty="0">
              <a:solidFill>
                <a:srgbClr val="0070C0"/>
              </a:solidFill>
              <a:latin typeface="ＭＳ ゴシック" panose="020B0609070205080204" pitchFamily="49" charset="-128"/>
              <a:ea typeface="ＭＳ ゴシック" panose="020B0609070205080204" pitchFamily="49" charset="-128"/>
            </a:endParaRPr>
          </a:p>
        </p:txBody>
      </p:sp>
      <p:sp>
        <p:nvSpPr>
          <p:cNvPr id="13" name="Text Placeholder 2">
            <a:extLst>
              <a:ext uri="{FF2B5EF4-FFF2-40B4-BE49-F238E27FC236}">
                <a16:creationId xmlns:a16="http://schemas.microsoft.com/office/drawing/2014/main" id="{C5359E45-7072-4897-9B29-97F18F9121C1}"/>
              </a:ext>
            </a:extLst>
          </p:cNvPr>
          <p:cNvSpPr txBox="1">
            <a:spLocks/>
          </p:cNvSpPr>
          <p:nvPr/>
        </p:nvSpPr>
        <p:spPr>
          <a:xfrm>
            <a:off x="1607020" y="1939039"/>
            <a:ext cx="7141692" cy="4237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rgbClr val="E2607B"/>
              </a:buClr>
              <a:buFont typeface="Wingdings" panose="05000000000000000000" pitchFamily="2" charset="2"/>
              <a:buNone/>
              <a:defRPr kumimoji="1" sz="2400" kern="1200">
                <a:solidFill>
                  <a:schemeClr val="tx1"/>
                </a:solidFill>
                <a:latin typeface="ＭＳ ゴシック" panose="020B0609070205080204" pitchFamily="49" charset="-128"/>
                <a:ea typeface="ＭＳ ゴシック" panose="020B0609070205080204" pitchFamily="49" charset="-128"/>
                <a:cs typeface="+mn-cs"/>
              </a:defRPr>
            </a:lvl1pPr>
            <a:lvl2pPr marL="457200" indent="0" algn="ctr" defTabSz="914400" rtl="0" eaLnBrk="1" latinLnBrk="0" hangingPunct="1">
              <a:lnSpc>
                <a:spcPct val="90000"/>
              </a:lnSpc>
              <a:spcBef>
                <a:spcPts val="500"/>
              </a:spcBef>
              <a:buClr>
                <a:srgbClr val="E2607B"/>
              </a:buClr>
              <a:buFont typeface="Wingdings" panose="05000000000000000000" pitchFamily="2" charset="2"/>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buClr>
                <a:srgbClr val="00B050"/>
              </a:buClr>
              <a:defRPr/>
            </a:pPr>
            <a:r>
              <a:rPr lang="ja-JP" altLang="en-US" sz="2800" dirty="0" smtClean="0">
                <a:solidFill>
                  <a:prstClr val="black"/>
                </a:solidFill>
              </a:rPr>
              <a:t>散布図から</a:t>
            </a:r>
            <a:r>
              <a:rPr lang="ja-JP" altLang="en-US" sz="2800" dirty="0">
                <a:solidFill>
                  <a:prstClr val="black"/>
                </a:solidFill>
              </a:rPr>
              <a:t>分析してみよう</a:t>
            </a:r>
            <a:endParaRPr lang="en-US" altLang="ja-JP" sz="2800" dirty="0">
              <a:solidFill>
                <a:prstClr val="black"/>
              </a:solidFill>
            </a:endParaRPr>
          </a:p>
        </p:txBody>
      </p:sp>
      <p:sp>
        <p:nvSpPr>
          <p:cNvPr id="20" name="正方形/長方形 19">
            <a:extLst>
              <a:ext uri="{FF2B5EF4-FFF2-40B4-BE49-F238E27FC236}">
                <a16:creationId xmlns:a16="http://schemas.microsoft.com/office/drawing/2014/main" id="{7D916174-AF15-4941-B431-3D412DE65554}"/>
              </a:ext>
            </a:extLst>
          </p:cNvPr>
          <p:cNvSpPr/>
          <p:nvPr/>
        </p:nvSpPr>
        <p:spPr>
          <a:xfrm>
            <a:off x="395287" y="2614613"/>
            <a:ext cx="8353426" cy="3567823"/>
          </a:xfrm>
          <a:prstGeom prst="rect">
            <a:avLst/>
          </a:prstGeom>
          <a:solidFill>
            <a:srgbClr val="D7E5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9727785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2"/>
          <a:srcRect t="3588" r="26053" b="5672"/>
          <a:stretch/>
        </p:blipFill>
        <p:spPr>
          <a:xfrm>
            <a:off x="512516" y="2593568"/>
            <a:ext cx="4630886" cy="3194909"/>
          </a:xfrm>
          <a:prstGeom prst="rect">
            <a:avLst/>
          </a:prstGeom>
          <a:ln>
            <a:solidFill>
              <a:schemeClr val="bg1">
                <a:lumMod val="50000"/>
              </a:schemeClr>
            </a:solidFill>
          </a:ln>
        </p:spPr>
      </p:pic>
      <p:sp>
        <p:nvSpPr>
          <p:cNvPr id="2" name="タイトル 1">
            <a:extLst>
              <a:ext uri="{FF2B5EF4-FFF2-40B4-BE49-F238E27FC236}">
                <a16:creationId xmlns:a16="http://schemas.microsoft.com/office/drawing/2014/main" id="{6D7EAAFC-17E1-4037-849E-DF562F163008}"/>
              </a:ext>
            </a:extLst>
          </p:cNvPr>
          <p:cNvSpPr>
            <a:spLocks noGrp="1"/>
          </p:cNvSpPr>
          <p:nvPr>
            <p:ph type="title"/>
          </p:nvPr>
        </p:nvSpPr>
        <p:spPr/>
        <p:txBody>
          <a:bodyPr/>
          <a:lstStyle/>
          <a:p>
            <a:pPr marL="412750" indent="-412750">
              <a:defRPr/>
            </a:pPr>
            <a:r>
              <a:rPr lang="en-US" altLang="ja-JP" dirty="0">
                <a:latin typeface="+mj-ea"/>
              </a:rPr>
              <a:t>2</a:t>
            </a:r>
            <a:r>
              <a:rPr kumimoji="1" lang="en-US" altLang="ja-JP" dirty="0" smtClean="0">
                <a:latin typeface="+mj-ea"/>
              </a:rPr>
              <a:t>.</a:t>
            </a:r>
            <a:r>
              <a:rPr kumimoji="1" lang="ja-JP" altLang="en-US" dirty="0" smtClean="0">
                <a:latin typeface="+mj-ea"/>
              </a:rPr>
              <a:t>数値データの分析</a:t>
            </a:r>
            <a:endParaRPr kumimoji="1" lang="ja-JP" altLang="en-US" dirty="0">
              <a:latin typeface="+mj-ea"/>
            </a:endParaRPr>
          </a:p>
        </p:txBody>
      </p:sp>
      <p:sp>
        <p:nvSpPr>
          <p:cNvPr id="4" name="テキスト プレースホルダー 3">
            <a:extLst>
              <a:ext uri="{FF2B5EF4-FFF2-40B4-BE49-F238E27FC236}">
                <a16:creationId xmlns:a16="http://schemas.microsoft.com/office/drawing/2014/main" id="{2261A890-7503-4536-A6ED-9029A2D515AD}"/>
              </a:ext>
            </a:extLst>
          </p:cNvPr>
          <p:cNvSpPr>
            <a:spLocks noGrp="1"/>
          </p:cNvSpPr>
          <p:nvPr>
            <p:ph type="body" sz="quarter" idx="11"/>
          </p:nvPr>
        </p:nvSpPr>
        <p:spPr>
          <a:xfrm>
            <a:off x="395287" y="1211263"/>
            <a:ext cx="6444000" cy="424732"/>
          </a:xfrm>
        </p:spPr>
        <p:txBody>
          <a:bodyPr/>
          <a:lstStyle/>
          <a:p>
            <a:pPr eaLnBrk="1" hangingPunct="1"/>
            <a:r>
              <a:rPr lang="ja-JP" altLang="en-US" sz="2400" spc="-100" dirty="0">
                <a:solidFill>
                  <a:srgbClr val="0070C0"/>
                </a:solidFill>
                <a:latin typeface="ＭＳ ゴシック" panose="020B0609070205080204" pitchFamily="49" charset="-128"/>
                <a:ea typeface="ＭＳ ゴシック" panose="020B0609070205080204" pitchFamily="49" charset="-128"/>
              </a:rPr>
              <a:t>統計データ</a:t>
            </a:r>
            <a:r>
              <a:rPr lang="ja-JP" altLang="en-US" sz="2400" spc="-100" dirty="0" smtClean="0">
                <a:solidFill>
                  <a:srgbClr val="0070C0"/>
                </a:solidFill>
                <a:latin typeface="ＭＳ ゴシック" panose="020B0609070205080204" pitchFamily="49" charset="-128"/>
                <a:ea typeface="ＭＳ ゴシック" panose="020B0609070205080204" pitchFamily="49" charset="-128"/>
              </a:rPr>
              <a:t>を</a:t>
            </a:r>
            <a:r>
              <a:rPr lang="ja-JP" altLang="en-US" spc="-100" dirty="0">
                <a:solidFill>
                  <a:srgbClr val="0070C0"/>
                </a:solidFill>
              </a:rPr>
              <a:t>ヒストグラム</a:t>
            </a:r>
            <a:r>
              <a:rPr lang="ja-JP" altLang="en-US" sz="2400" spc="-100" dirty="0" smtClean="0">
                <a:solidFill>
                  <a:srgbClr val="0070C0"/>
                </a:solidFill>
                <a:latin typeface="ＭＳ ゴシック" panose="020B0609070205080204" pitchFamily="49" charset="-128"/>
                <a:ea typeface="ＭＳ ゴシック" panose="020B0609070205080204" pitchFamily="49" charset="-128"/>
              </a:rPr>
              <a:t>に</a:t>
            </a:r>
            <a:r>
              <a:rPr lang="ja-JP" altLang="en-US" sz="2400" spc="-100" dirty="0">
                <a:solidFill>
                  <a:srgbClr val="0070C0"/>
                </a:solidFill>
                <a:latin typeface="ＭＳ ゴシック" panose="020B0609070205080204" pitchFamily="49" charset="-128"/>
                <a:ea typeface="ＭＳ ゴシック" panose="020B0609070205080204" pitchFamily="49" charset="-128"/>
              </a:rPr>
              <a:t>して、分析しよう</a:t>
            </a:r>
            <a:endParaRPr lang="en-US" altLang="ja-JP" sz="2400" spc="-100" dirty="0">
              <a:solidFill>
                <a:srgbClr val="0070C0"/>
              </a:solidFill>
              <a:latin typeface="ＭＳ ゴシック" panose="020B0609070205080204" pitchFamily="49" charset="-128"/>
              <a:ea typeface="ＭＳ ゴシック" panose="020B0609070205080204" pitchFamily="49" charset="-128"/>
            </a:endParaRPr>
          </a:p>
        </p:txBody>
      </p:sp>
      <p:sp>
        <p:nvSpPr>
          <p:cNvPr id="5" name="テキスト プレースホルダー 4">
            <a:extLst>
              <a:ext uri="{FF2B5EF4-FFF2-40B4-BE49-F238E27FC236}">
                <a16:creationId xmlns:a16="http://schemas.microsoft.com/office/drawing/2014/main" id="{8CD68F16-936A-42D5-9755-5F21D0D70030}"/>
              </a:ext>
            </a:extLst>
          </p:cNvPr>
          <p:cNvSpPr>
            <a:spLocks noGrp="1"/>
          </p:cNvSpPr>
          <p:nvPr>
            <p:ph type="body" sz="quarter" idx="12"/>
          </p:nvPr>
        </p:nvSpPr>
        <p:spPr>
          <a:xfrm>
            <a:off x="6496051" y="1108075"/>
            <a:ext cx="2252662" cy="424732"/>
          </a:xfrm>
        </p:spPr>
        <p:txBody>
          <a:bodyPr/>
          <a:lstStyle/>
          <a:p>
            <a:pPr>
              <a:spcBef>
                <a:spcPts val="0"/>
              </a:spcBef>
            </a:pPr>
            <a:r>
              <a:rPr lang="zh-TW" altLang="en-US" dirty="0"/>
              <a:t>第</a:t>
            </a:r>
            <a:r>
              <a:rPr lang="en-US" altLang="zh-TW" dirty="0"/>
              <a:t>4</a:t>
            </a:r>
            <a:r>
              <a:rPr lang="zh-TW" altLang="en-US" dirty="0"/>
              <a:t>章</a:t>
            </a:r>
            <a:r>
              <a:rPr lang="zh-TW" altLang="en-US" dirty="0" smtClean="0"/>
              <a:t>第</a:t>
            </a:r>
            <a:r>
              <a:rPr lang="en-US" altLang="zh-TW" dirty="0" smtClean="0"/>
              <a:t>3</a:t>
            </a:r>
            <a:r>
              <a:rPr lang="zh-TW" altLang="en-US" dirty="0" smtClean="0"/>
              <a:t>節</a:t>
            </a:r>
            <a:endParaRPr lang="ja-JP" altLang="en-US" dirty="0"/>
          </a:p>
        </p:txBody>
      </p:sp>
      <p:sp>
        <p:nvSpPr>
          <p:cNvPr id="6" name="テキスト プレースホルダー 5">
            <a:extLst>
              <a:ext uri="{FF2B5EF4-FFF2-40B4-BE49-F238E27FC236}">
                <a16:creationId xmlns:a16="http://schemas.microsoft.com/office/drawing/2014/main" id="{E1C9EC54-A396-4E2A-8800-F5043B60CECC}"/>
              </a:ext>
            </a:extLst>
          </p:cNvPr>
          <p:cNvSpPr>
            <a:spLocks noGrp="1"/>
          </p:cNvSpPr>
          <p:nvPr>
            <p:ph type="body" sz="quarter" idx="13"/>
          </p:nvPr>
        </p:nvSpPr>
        <p:spPr/>
        <p:txBody>
          <a:bodyPr/>
          <a:lstStyle/>
          <a:p>
            <a:r>
              <a:rPr kumimoji="1" lang="en-US" altLang="ja-JP" dirty="0" smtClean="0"/>
              <a:t>p.1</a:t>
            </a:r>
            <a:r>
              <a:rPr lang="en-US" altLang="ja-JP" dirty="0" smtClean="0"/>
              <a:t>95</a:t>
            </a:r>
            <a:endParaRPr kumimoji="1" lang="ja-JP" altLang="en-US" dirty="0"/>
          </a:p>
        </p:txBody>
      </p:sp>
      <p:sp>
        <p:nvSpPr>
          <p:cNvPr id="3" name="スライド番号プレースホルダー 2">
            <a:extLst>
              <a:ext uri="{FF2B5EF4-FFF2-40B4-BE49-F238E27FC236}">
                <a16:creationId xmlns:a16="http://schemas.microsoft.com/office/drawing/2014/main" id="{D7738EF5-72D4-420E-9A2B-7088E06E6A34}"/>
              </a:ext>
            </a:extLst>
          </p:cNvPr>
          <p:cNvSpPr>
            <a:spLocks noGrp="1"/>
          </p:cNvSpPr>
          <p:nvPr>
            <p:ph type="sldNum" sz="quarter" idx="10"/>
          </p:nvPr>
        </p:nvSpPr>
        <p:spPr/>
        <p:txBody>
          <a:bodyPr/>
          <a:lstStyle/>
          <a:p>
            <a:fld id="{6377744E-7BAD-45ED-8AC8-4CEF49569F4D}" type="slidenum">
              <a:rPr kumimoji="1" lang="ja-JP" altLang="en-US" smtClean="0"/>
              <a:pPr/>
              <a:t>11</a:t>
            </a:fld>
            <a:endParaRPr kumimoji="1" lang="ja-JP" altLang="en-US" dirty="0"/>
          </a:p>
        </p:txBody>
      </p:sp>
      <p:sp>
        <p:nvSpPr>
          <p:cNvPr id="12" name="四角形: 角を丸くする 17">
            <a:extLst>
              <a:ext uri="{FF2B5EF4-FFF2-40B4-BE49-F238E27FC236}">
                <a16:creationId xmlns:a16="http://schemas.microsoft.com/office/drawing/2014/main" id="{17C05E39-2000-4E43-8335-5583CC8DC5FD}"/>
              </a:ext>
            </a:extLst>
          </p:cNvPr>
          <p:cNvSpPr/>
          <p:nvPr/>
        </p:nvSpPr>
        <p:spPr>
          <a:xfrm>
            <a:off x="395288" y="1881188"/>
            <a:ext cx="1211732" cy="55384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kumimoji="1" lang="ja-JP" altLang="en-US" sz="2400" dirty="0" smtClean="0">
                <a:solidFill>
                  <a:srgbClr val="0070C0"/>
                </a:solidFill>
                <a:latin typeface="ＭＳ ゴシック" panose="020B0609070205080204" pitchFamily="49" charset="-128"/>
                <a:ea typeface="ＭＳ ゴシック" panose="020B0609070205080204" pitchFamily="49" charset="-128"/>
              </a:rPr>
              <a:t>手順３</a:t>
            </a:r>
            <a:endParaRPr kumimoji="1" lang="en-US" altLang="ja-JP" sz="2400" dirty="0">
              <a:solidFill>
                <a:srgbClr val="0070C0"/>
              </a:solidFill>
              <a:latin typeface="ＭＳ ゴシック" panose="020B0609070205080204" pitchFamily="49" charset="-128"/>
              <a:ea typeface="ＭＳ ゴシック" panose="020B0609070205080204" pitchFamily="49" charset="-128"/>
            </a:endParaRPr>
          </a:p>
        </p:txBody>
      </p:sp>
      <p:sp>
        <p:nvSpPr>
          <p:cNvPr id="13" name="Text Placeholder 2">
            <a:extLst>
              <a:ext uri="{FF2B5EF4-FFF2-40B4-BE49-F238E27FC236}">
                <a16:creationId xmlns:a16="http://schemas.microsoft.com/office/drawing/2014/main" id="{C5359E45-7072-4897-9B29-97F18F9121C1}"/>
              </a:ext>
            </a:extLst>
          </p:cNvPr>
          <p:cNvSpPr txBox="1">
            <a:spLocks/>
          </p:cNvSpPr>
          <p:nvPr/>
        </p:nvSpPr>
        <p:spPr>
          <a:xfrm>
            <a:off x="1607020" y="1939039"/>
            <a:ext cx="7141692" cy="4237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rgbClr val="E2607B"/>
              </a:buClr>
              <a:buFont typeface="Wingdings" panose="05000000000000000000" pitchFamily="2" charset="2"/>
              <a:buNone/>
              <a:defRPr kumimoji="1" sz="2400" kern="1200">
                <a:solidFill>
                  <a:schemeClr val="tx1"/>
                </a:solidFill>
                <a:latin typeface="ＭＳ ゴシック" panose="020B0609070205080204" pitchFamily="49" charset="-128"/>
                <a:ea typeface="ＭＳ ゴシック" panose="020B0609070205080204" pitchFamily="49" charset="-128"/>
                <a:cs typeface="+mn-cs"/>
              </a:defRPr>
            </a:lvl1pPr>
            <a:lvl2pPr marL="457200" indent="0" algn="ctr" defTabSz="914400" rtl="0" eaLnBrk="1" latinLnBrk="0" hangingPunct="1">
              <a:lnSpc>
                <a:spcPct val="90000"/>
              </a:lnSpc>
              <a:spcBef>
                <a:spcPts val="500"/>
              </a:spcBef>
              <a:buClr>
                <a:srgbClr val="E2607B"/>
              </a:buClr>
              <a:buFont typeface="Wingdings" panose="05000000000000000000" pitchFamily="2" charset="2"/>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buClr>
                <a:srgbClr val="00B050"/>
              </a:buClr>
              <a:defRPr/>
            </a:pPr>
            <a:r>
              <a:rPr lang="ja-JP" altLang="en-US" sz="2800" dirty="0">
                <a:solidFill>
                  <a:prstClr val="black"/>
                </a:solidFill>
              </a:rPr>
              <a:t>表計算ソフト</a:t>
            </a:r>
            <a:r>
              <a:rPr lang="ja-JP" altLang="en-US" sz="2800" dirty="0" smtClean="0">
                <a:solidFill>
                  <a:prstClr val="black"/>
                </a:solidFill>
              </a:rPr>
              <a:t>でヒストグラムを</a:t>
            </a:r>
            <a:r>
              <a:rPr lang="ja-JP" altLang="en-US" sz="2800" dirty="0">
                <a:solidFill>
                  <a:prstClr val="black"/>
                </a:solidFill>
              </a:rPr>
              <a:t>作成しよう</a:t>
            </a:r>
            <a:endParaRPr lang="en-US" altLang="ja-JP" sz="2200" dirty="0">
              <a:solidFill>
                <a:prstClr val="black"/>
              </a:solidFill>
            </a:endParaRPr>
          </a:p>
        </p:txBody>
      </p:sp>
      <p:sp>
        <p:nvSpPr>
          <p:cNvPr id="16" name="Google Shape;28;p1">
            <a:extLst>
              <a:ext uri="{FF2B5EF4-FFF2-40B4-BE49-F238E27FC236}">
                <a16:creationId xmlns:a16="http://schemas.microsoft.com/office/drawing/2014/main" id="{E1A09587-4068-408C-8840-A2CC924DF91B}"/>
              </a:ext>
            </a:extLst>
          </p:cNvPr>
          <p:cNvSpPr txBox="1"/>
          <p:nvPr/>
        </p:nvSpPr>
        <p:spPr>
          <a:xfrm>
            <a:off x="5461000" y="2597051"/>
            <a:ext cx="3287711" cy="2168779"/>
          </a:xfrm>
          <a:prstGeom prst="rect">
            <a:avLst/>
          </a:prstGeom>
          <a:noFill/>
          <a:ln>
            <a:noFill/>
          </a:ln>
        </p:spPr>
        <p:txBody>
          <a:bodyPr spcFirstLastPara="1" wrap="square" lIns="0" tIns="0" rIns="0" bIns="45700" anchor="t" anchorCtr="0">
            <a:spAutoFit/>
          </a:bodyPr>
          <a:lstStyle/>
          <a:p>
            <a:pPr marL="228600" indent="-228600" algn="just">
              <a:lnSpc>
                <a:spcPct val="90000"/>
              </a:lnSpc>
              <a:buClr>
                <a:schemeClr val="accent2"/>
              </a:buClr>
              <a:buSzPts val="2800"/>
              <a:buFont typeface="Noto Sans Symbols"/>
              <a:buChar char="●"/>
            </a:pPr>
            <a:r>
              <a:rPr lang="ja-JP" altLang="en-US" sz="2400" dirty="0">
                <a:solidFill>
                  <a:prstClr val="black"/>
                </a:solidFill>
              </a:rPr>
              <a:t>ヒストグラム</a:t>
            </a:r>
            <a:r>
              <a:rPr lang="ja-JP" altLang="en-US" sz="2400" dirty="0" smtClean="0">
                <a:solidFill>
                  <a:prstClr val="black"/>
                </a:solidFill>
              </a:rPr>
              <a:t>に</a:t>
            </a:r>
            <a:r>
              <a:rPr lang="ja-JP" altLang="en-US" sz="2400" dirty="0">
                <a:solidFill>
                  <a:prstClr val="black"/>
                </a:solidFill>
              </a:rPr>
              <a:t>したい範囲（数値の部分のみ）を選択</a:t>
            </a:r>
            <a:endParaRPr lang="en-US" altLang="ja-JP" sz="2400" dirty="0">
              <a:solidFill>
                <a:prstClr val="black"/>
              </a:solidFill>
            </a:endParaRPr>
          </a:p>
          <a:p>
            <a:pPr marL="228600" indent="-228600" algn="just">
              <a:lnSpc>
                <a:spcPct val="90000"/>
              </a:lnSpc>
              <a:spcBef>
                <a:spcPts val="1000"/>
              </a:spcBef>
              <a:buClr>
                <a:schemeClr val="accent2"/>
              </a:buClr>
              <a:buSzPts val="2800"/>
              <a:buFont typeface="Noto Sans Symbols"/>
              <a:buChar char="●"/>
            </a:pPr>
            <a:r>
              <a:rPr lang="en-US" altLang="ja-JP" sz="2400" dirty="0">
                <a:solidFill>
                  <a:prstClr val="black"/>
                </a:solidFill>
              </a:rPr>
              <a:t>[</a:t>
            </a:r>
            <a:r>
              <a:rPr lang="ja-JP" altLang="en-US" sz="2400" dirty="0">
                <a:solidFill>
                  <a:prstClr val="black"/>
                </a:solidFill>
              </a:rPr>
              <a:t>挿入</a:t>
            </a:r>
            <a:r>
              <a:rPr lang="en-US" altLang="ja-JP" sz="2400" dirty="0">
                <a:solidFill>
                  <a:prstClr val="black"/>
                </a:solidFill>
              </a:rPr>
              <a:t>]</a:t>
            </a:r>
            <a:r>
              <a:rPr lang="ja-JP" altLang="en-US" sz="2400" dirty="0">
                <a:solidFill>
                  <a:prstClr val="black"/>
                </a:solidFill>
              </a:rPr>
              <a:t>タブ→</a:t>
            </a:r>
            <a:r>
              <a:rPr lang="en-US" altLang="ja-JP" sz="2400" dirty="0">
                <a:solidFill>
                  <a:prstClr val="black"/>
                </a:solidFill>
              </a:rPr>
              <a:t>[</a:t>
            </a:r>
            <a:r>
              <a:rPr lang="ja-JP" altLang="en-US" sz="2400" dirty="0">
                <a:solidFill>
                  <a:prstClr val="black"/>
                </a:solidFill>
              </a:rPr>
              <a:t>グラフ</a:t>
            </a:r>
            <a:r>
              <a:rPr lang="en-US" altLang="ja-JP" sz="2400" dirty="0">
                <a:solidFill>
                  <a:prstClr val="black"/>
                </a:solidFill>
              </a:rPr>
              <a:t>]</a:t>
            </a:r>
            <a:r>
              <a:rPr lang="ja-JP" altLang="en-US" sz="2400" dirty="0">
                <a:solidFill>
                  <a:prstClr val="black"/>
                </a:solidFill>
              </a:rPr>
              <a:t>グループより</a:t>
            </a:r>
            <a:r>
              <a:rPr lang="en-US" altLang="ja-JP" sz="2400" dirty="0" smtClean="0">
                <a:solidFill>
                  <a:prstClr val="black"/>
                </a:solidFill>
              </a:rPr>
              <a:t>[</a:t>
            </a:r>
            <a:r>
              <a:rPr lang="ja-JP" altLang="en-US" sz="2400" dirty="0" smtClean="0">
                <a:solidFill>
                  <a:prstClr val="black"/>
                </a:solidFill>
              </a:rPr>
              <a:t>ヒストグラム</a:t>
            </a:r>
            <a:r>
              <a:rPr lang="en-US" altLang="ja-JP" sz="2400" dirty="0" smtClean="0">
                <a:solidFill>
                  <a:prstClr val="black"/>
                </a:solidFill>
              </a:rPr>
              <a:t>]</a:t>
            </a:r>
            <a:r>
              <a:rPr lang="ja-JP" altLang="en-US" sz="2400" dirty="0">
                <a:solidFill>
                  <a:prstClr val="black"/>
                </a:solidFill>
              </a:rPr>
              <a:t>を選択</a:t>
            </a:r>
            <a:endParaRPr lang="en-US" altLang="ja-JP" sz="2400" dirty="0">
              <a:solidFill>
                <a:prstClr val="black"/>
              </a:solidFill>
            </a:endParaRPr>
          </a:p>
        </p:txBody>
      </p:sp>
    </p:spTree>
    <p:extLst>
      <p:ext uri="{BB962C8B-B14F-4D97-AF65-F5344CB8AC3E}">
        <p14:creationId xmlns:p14="http://schemas.microsoft.com/office/powerpoint/2010/main" val="32933975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7EAAFC-17E1-4037-849E-DF562F163008}"/>
              </a:ext>
            </a:extLst>
          </p:cNvPr>
          <p:cNvSpPr>
            <a:spLocks noGrp="1"/>
          </p:cNvSpPr>
          <p:nvPr>
            <p:ph type="title"/>
          </p:nvPr>
        </p:nvSpPr>
        <p:spPr/>
        <p:txBody>
          <a:bodyPr/>
          <a:lstStyle/>
          <a:p>
            <a:pPr marL="412750" indent="-412750">
              <a:defRPr/>
            </a:pPr>
            <a:r>
              <a:rPr lang="en-US" altLang="ja-JP" dirty="0">
                <a:latin typeface="+mj-ea"/>
              </a:rPr>
              <a:t>2</a:t>
            </a:r>
            <a:r>
              <a:rPr kumimoji="1" lang="en-US" altLang="ja-JP" dirty="0" smtClean="0">
                <a:latin typeface="+mj-ea"/>
              </a:rPr>
              <a:t>.</a:t>
            </a:r>
            <a:r>
              <a:rPr kumimoji="1" lang="ja-JP" altLang="en-US" dirty="0" smtClean="0">
                <a:latin typeface="+mj-ea"/>
              </a:rPr>
              <a:t>数値データ</a:t>
            </a:r>
            <a:r>
              <a:rPr lang="ja-JP" altLang="en-US" dirty="0" smtClean="0">
                <a:latin typeface="+mj-ea"/>
              </a:rPr>
              <a:t>の分析</a:t>
            </a:r>
            <a:endParaRPr kumimoji="1" lang="ja-JP" altLang="en-US" dirty="0">
              <a:latin typeface="+mj-ea"/>
            </a:endParaRPr>
          </a:p>
        </p:txBody>
      </p:sp>
      <p:sp>
        <p:nvSpPr>
          <p:cNvPr id="4" name="テキスト プレースホルダー 3">
            <a:extLst>
              <a:ext uri="{FF2B5EF4-FFF2-40B4-BE49-F238E27FC236}">
                <a16:creationId xmlns:a16="http://schemas.microsoft.com/office/drawing/2014/main" id="{2261A890-7503-4536-A6ED-9029A2D515AD}"/>
              </a:ext>
            </a:extLst>
          </p:cNvPr>
          <p:cNvSpPr>
            <a:spLocks noGrp="1"/>
          </p:cNvSpPr>
          <p:nvPr>
            <p:ph type="body" sz="quarter" idx="11"/>
          </p:nvPr>
        </p:nvSpPr>
        <p:spPr>
          <a:xfrm>
            <a:off x="395287" y="1211263"/>
            <a:ext cx="6444000" cy="424732"/>
          </a:xfrm>
        </p:spPr>
        <p:txBody>
          <a:bodyPr/>
          <a:lstStyle/>
          <a:p>
            <a:pPr eaLnBrk="1" hangingPunct="1"/>
            <a:r>
              <a:rPr lang="ja-JP" altLang="en-US" sz="2400" spc="-100" dirty="0">
                <a:solidFill>
                  <a:srgbClr val="0070C0"/>
                </a:solidFill>
                <a:latin typeface="ＭＳ ゴシック" panose="020B0609070205080204" pitchFamily="49" charset="-128"/>
                <a:ea typeface="ＭＳ ゴシック" panose="020B0609070205080204" pitchFamily="49" charset="-128"/>
              </a:rPr>
              <a:t>統計データを散布図にして、分析しよう</a:t>
            </a:r>
            <a:endParaRPr lang="en-US" altLang="ja-JP" sz="2400" spc="-100" dirty="0">
              <a:solidFill>
                <a:srgbClr val="0070C0"/>
              </a:solidFill>
              <a:latin typeface="ＭＳ ゴシック" panose="020B0609070205080204" pitchFamily="49" charset="-128"/>
              <a:ea typeface="ＭＳ ゴシック" panose="020B0609070205080204" pitchFamily="49" charset="-128"/>
            </a:endParaRPr>
          </a:p>
        </p:txBody>
      </p:sp>
      <p:sp>
        <p:nvSpPr>
          <p:cNvPr id="5" name="テキスト プレースホルダー 4">
            <a:extLst>
              <a:ext uri="{FF2B5EF4-FFF2-40B4-BE49-F238E27FC236}">
                <a16:creationId xmlns:a16="http://schemas.microsoft.com/office/drawing/2014/main" id="{8CD68F16-936A-42D5-9755-5F21D0D70030}"/>
              </a:ext>
            </a:extLst>
          </p:cNvPr>
          <p:cNvSpPr>
            <a:spLocks noGrp="1"/>
          </p:cNvSpPr>
          <p:nvPr>
            <p:ph type="body" sz="quarter" idx="12"/>
          </p:nvPr>
        </p:nvSpPr>
        <p:spPr>
          <a:xfrm>
            <a:off x="6496051" y="1108075"/>
            <a:ext cx="2252662" cy="424732"/>
          </a:xfrm>
        </p:spPr>
        <p:txBody>
          <a:bodyPr/>
          <a:lstStyle/>
          <a:p>
            <a:pPr>
              <a:spcBef>
                <a:spcPts val="0"/>
              </a:spcBef>
            </a:pPr>
            <a:r>
              <a:rPr lang="zh-TW" altLang="en-US" dirty="0"/>
              <a:t>第</a:t>
            </a:r>
            <a:r>
              <a:rPr lang="en-US" altLang="zh-TW" dirty="0"/>
              <a:t>4</a:t>
            </a:r>
            <a:r>
              <a:rPr lang="zh-TW" altLang="en-US" dirty="0"/>
              <a:t>章</a:t>
            </a:r>
            <a:r>
              <a:rPr lang="zh-TW" altLang="en-US" dirty="0" smtClean="0"/>
              <a:t>第</a:t>
            </a:r>
            <a:r>
              <a:rPr lang="en-US" altLang="zh-TW" dirty="0" smtClean="0"/>
              <a:t>3</a:t>
            </a:r>
            <a:r>
              <a:rPr lang="zh-TW" altLang="en-US" dirty="0" smtClean="0"/>
              <a:t>節</a:t>
            </a:r>
            <a:endParaRPr lang="ja-JP" altLang="en-US" dirty="0"/>
          </a:p>
        </p:txBody>
      </p:sp>
      <p:sp>
        <p:nvSpPr>
          <p:cNvPr id="6" name="テキスト プレースホルダー 5">
            <a:extLst>
              <a:ext uri="{FF2B5EF4-FFF2-40B4-BE49-F238E27FC236}">
                <a16:creationId xmlns:a16="http://schemas.microsoft.com/office/drawing/2014/main" id="{E1C9EC54-A396-4E2A-8800-F5043B60CECC}"/>
              </a:ext>
            </a:extLst>
          </p:cNvPr>
          <p:cNvSpPr>
            <a:spLocks noGrp="1"/>
          </p:cNvSpPr>
          <p:nvPr>
            <p:ph type="body" sz="quarter" idx="13"/>
          </p:nvPr>
        </p:nvSpPr>
        <p:spPr/>
        <p:txBody>
          <a:bodyPr/>
          <a:lstStyle/>
          <a:p>
            <a:r>
              <a:rPr kumimoji="1" lang="en-US" altLang="ja-JP" dirty="0" smtClean="0"/>
              <a:t>p.1</a:t>
            </a:r>
            <a:r>
              <a:rPr lang="en-US" altLang="ja-JP" dirty="0" smtClean="0"/>
              <a:t>95</a:t>
            </a:r>
            <a:endParaRPr kumimoji="1" lang="ja-JP" altLang="en-US" dirty="0"/>
          </a:p>
        </p:txBody>
      </p:sp>
      <p:sp>
        <p:nvSpPr>
          <p:cNvPr id="3" name="スライド番号プレースホルダー 2">
            <a:extLst>
              <a:ext uri="{FF2B5EF4-FFF2-40B4-BE49-F238E27FC236}">
                <a16:creationId xmlns:a16="http://schemas.microsoft.com/office/drawing/2014/main" id="{D7738EF5-72D4-420E-9A2B-7088E06E6A34}"/>
              </a:ext>
            </a:extLst>
          </p:cNvPr>
          <p:cNvSpPr>
            <a:spLocks noGrp="1"/>
          </p:cNvSpPr>
          <p:nvPr>
            <p:ph type="sldNum" sz="quarter" idx="10"/>
          </p:nvPr>
        </p:nvSpPr>
        <p:spPr/>
        <p:txBody>
          <a:bodyPr/>
          <a:lstStyle/>
          <a:p>
            <a:fld id="{6377744E-7BAD-45ED-8AC8-4CEF49569F4D}" type="slidenum">
              <a:rPr kumimoji="1" lang="ja-JP" altLang="en-US" smtClean="0"/>
              <a:pPr/>
              <a:t>12</a:t>
            </a:fld>
            <a:endParaRPr kumimoji="1" lang="ja-JP" altLang="en-US" dirty="0"/>
          </a:p>
        </p:txBody>
      </p:sp>
      <p:sp>
        <p:nvSpPr>
          <p:cNvPr id="12" name="四角形: 角を丸くする 17">
            <a:extLst>
              <a:ext uri="{FF2B5EF4-FFF2-40B4-BE49-F238E27FC236}">
                <a16:creationId xmlns:a16="http://schemas.microsoft.com/office/drawing/2014/main" id="{17C05E39-2000-4E43-8335-5583CC8DC5FD}"/>
              </a:ext>
            </a:extLst>
          </p:cNvPr>
          <p:cNvSpPr/>
          <p:nvPr/>
        </p:nvSpPr>
        <p:spPr>
          <a:xfrm>
            <a:off x="395288" y="1881188"/>
            <a:ext cx="1211732" cy="55384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kumimoji="1" lang="ja-JP" altLang="en-US" sz="2400" dirty="0" smtClean="0">
                <a:solidFill>
                  <a:srgbClr val="0070C0"/>
                </a:solidFill>
                <a:latin typeface="ＭＳ ゴシック" panose="020B0609070205080204" pitchFamily="49" charset="-128"/>
                <a:ea typeface="ＭＳ ゴシック" panose="020B0609070205080204" pitchFamily="49" charset="-128"/>
              </a:rPr>
              <a:t>手順</a:t>
            </a:r>
            <a:r>
              <a:rPr kumimoji="1" lang="ja-JP" altLang="en-US" sz="2400" dirty="0">
                <a:solidFill>
                  <a:srgbClr val="0070C0"/>
                </a:solidFill>
                <a:latin typeface="ＭＳ ゴシック" panose="020B0609070205080204" pitchFamily="49" charset="-128"/>
                <a:ea typeface="ＭＳ ゴシック" panose="020B0609070205080204" pitchFamily="49" charset="-128"/>
              </a:rPr>
              <a:t>４</a:t>
            </a:r>
            <a:endParaRPr kumimoji="1" lang="en-US" altLang="ja-JP" sz="2400" dirty="0">
              <a:solidFill>
                <a:srgbClr val="0070C0"/>
              </a:solidFill>
              <a:latin typeface="ＭＳ ゴシック" panose="020B0609070205080204" pitchFamily="49" charset="-128"/>
              <a:ea typeface="ＭＳ ゴシック" panose="020B0609070205080204" pitchFamily="49" charset="-128"/>
            </a:endParaRPr>
          </a:p>
        </p:txBody>
      </p:sp>
      <p:sp>
        <p:nvSpPr>
          <p:cNvPr id="13" name="Text Placeholder 2">
            <a:extLst>
              <a:ext uri="{FF2B5EF4-FFF2-40B4-BE49-F238E27FC236}">
                <a16:creationId xmlns:a16="http://schemas.microsoft.com/office/drawing/2014/main" id="{C5359E45-7072-4897-9B29-97F18F9121C1}"/>
              </a:ext>
            </a:extLst>
          </p:cNvPr>
          <p:cNvSpPr txBox="1">
            <a:spLocks/>
          </p:cNvSpPr>
          <p:nvPr/>
        </p:nvSpPr>
        <p:spPr>
          <a:xfrm>
            <a:off x="1607020" y="1939039"/>
            <a:ext cx="7141692" cy="4237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rgbClr val="E2607B"/>
              </a:buClr>
              <a:buFont typeface="Wingdings" panose="05000000000000000000" pitchFamily="2" charset="2"/>
              <a:buNone/>
              <a:defRPr kumimoji="1" sz="2400" kern="1200">
                <a:solidFill>
                  <a:schemeClr val="tx1"/>
                </a:solidFill>
                <a:latin typeface="ＭＳ ゴシック" panose="020B0609070205080204" pitchFamily="49" charset="-128"/>
                <a:ea typeface="ＭＳ ゴシック" panose="020B0609070205080204" pitchFamily="49" charset="-128"/>
                <a:cs typeface="+mn-cs"/>
              </a:defRPr>
            </a:lvl1pPr>
            <a:lvl2pPr marL="457200" indent="0" algn="ctr" defTabSz="914400" rtl="0" eaLnBrk="1" latinLnBrk="0" hangingPunct="1">
              <a:lnSpc>
                <a:spcPct val="90000"/>
              </a:lnSpc>
              <a:spcBef>
                <a:spcPts val="500"/>
              </a:spcBef>
              <a:buClr>
                <a:srgbClr val="E2607B"/>
              </a:buClr>
              <a:buFont typeface="Wingdings" panose="05000000000000000000" pitchFamily="2" charset="2"/>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buClr>
                <a:srgbClr val="00B050"/>
              </a:buClr>
              <a:defRPr/>
            </a:pPr>
            <a:r>
              <a:rPr lang="ja-JP" altLang="en-US" sz="2800" dirty="0">
                <a:solidFill>
                  <a:prstClr val="black"/>
                </a:solidFill>
              </a:rPr>
              <a:t>ヒストグラム</a:t>
            </a:r>
            <a:r>
              <a:rPr lang="ja-JP" altLang="en-US" sz="2800" dirty="0" smtClean="0">
                <a:solidFill>
                  <a:prstClr val="black"/>
                </a:solidFill>
              </a:rPr>
              <a:t>から</a:t>
            </a:r>
            <a:r>
              <a:rPr lang="ja-JP" altLang="en-US" sz="2800" dirty="0">
                <a:solidFill>
                  <a:prstClr val="black"/>
                </a:solidFill>
              </a:rPr>
              <a:t>分析してみよう</a:t>
            </a:r>
            <a:endParaRPr lang="en-US" altLang="ja-JP" sz="2800" dirty="0">
              <a:solidFill>
                <a:prstClr val="black"/>
              </a:solidFill>
            </a:endParaRPr>
          </a:p>
        </p:txBody>
      </p:sp>
      <p:sp>
        <p:nvSpPr>
          <p:cNvPr id="20" name="正方形/長方形 19">
            <a:extLst>
              <a:ext uri="{FF2B5EF4-FFF2-40B4-BE49-F238E27FC236}">
                <a16:creationId xmlns:a16="http://schemas.microsoft.com/office/drawing/2014/main" id="{7D916174-AF15-4941-B431-3D412DE65554}"/>
              </a:ext>
            </a:extLst>
          </p:cNvPr>
          <p:cNvSpPr/>
          <p:nvPr/>
        </p:nvSpPr>
        <p:spPr>
          <a:xfrm>
            <a:off x="395287" y="2614613"/>
            <a:ext cx="8353426" cy="3567823"/>
          </a:xfrm>
          <a:prstGeom prst="rect">
            <a:avLst/>
          </a:prstGeom>
          <a:solidFill>
            <a:srgbClr val="D7E5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0164680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7EAAFC-17E1-4037-849E-DF562F163008}"/>
              </a:ext>
            </a:extLst>
          </p:cNvPr>
          <p:cNvSpPr>
            <a:spLocks noGrp="1"/>
          </p:cNvSpPr>
          <p:nvPr>
            <p:ph type="title"/>
          </p:nvPr>
        </p:nvSpPr>
        <p:spPr/>
        <p:txBody>
          <a:bodyPr/>
          <a:lstStyle/>
          <a:p>
            <a:pPr marL="412750" indent="-412750">
              <a:defRPr/>
            </a:pPr>
            <a:r>
              <a:rPr lang="en-US" altLang="ja-JP" dirty="0">
                <a:latin typeface="+mj-ea"/>
              </a:rPr>
              <a:t>2</a:t>
            </a:r>
            <a:r>
              <a:rPr kumimoji="1" lang="en-US" altLang="ja-JP" dirty="0" smtClean="0">
                <a:latin typeface="+mj-ea"/>
              </a:rPr>
              <a:t>.</a:t>
            </a:r>
            <a:r>
              <a:rPr kumimoji="1" lang="ja-JP" altLang="en-US" dirty="0" smtClean="0">
                <a:latin typeface="+mj-ea"/>
              </a:rPr>
              <a:t>数値データ</a:t>
            </a:r>
            <a:r>
              <a:rPr lang="ja-JP" altLang="en-US" dirty="0" smtClean="0">
                <a:latin typeface="+mj-ea"/>
              </a:rPr>
              <a:t>の分析</a:t>
            </a:r>
            <a:endParaRPr kumimoji="1" lang="ja-JP" altLang="en-US" dirty="0">
              <a:latin typeface="+mj-ea"/>
            </a:endParaRPr>
          </a:p>
        </p:txBody>
      </p:sp>
      <p:sp>
        <p:nvSpPr>
          <p:cNvPr id="4" name="テキスト プレースホルダー 3">
            <a:extLst>
              <a:ext uri="{FF2B5EF4-FFF2-40B4-BE49-F238E27FC236}">
                <a16:creationId xmlns:a16="http://schemas.microsoft.com/office/drawing/2014/main" id="{2261A890-7503-4536-A6ED-9029A2D515AD}"/>
              </a:ext>
            </a:extLst>
          </p:cNvPr>
          <p:cNvSpPr>
            <a:spLocks noGrp="1"/>
          </p:cNvSpPr>
          <p:nvPr>
            <p:ph type="body" sz="quarter" idx="11"/>
          </p:nvPr>
        </p:nvSpPr>
        <p:spPr>
          <a:xfrm>
            <a:off x="395287" y="1211263"/>
            <a:ext cx="6444000" cy="424732"/>
          </a:xfrm>
        </p:spPr>
        <p:txBody>
          <a:bodyPr/>
          <a:lstStyle/>
          <a:p>
            <a:pPr eaLnBrk="1" hangingPunct="1"/>
            <a:r>
              <a:rPr lang="ja-JP" altLang="en-US" spc="-100" dirty="0" smtClean="0">
                <a:solidFill>
                  <a:srgbClr val="0070C0"/>
                </a:solidFill>
              </a:rPr>
              <a:t>他のグラフを使ってできる</a:t>
            </a:r>
            <a:r>
              <a:rPr lang="ja-JP" altLang="en-US" sz="2400" spc="-100" dirty="0" smtClean="0">
                <a:solidFill>
                  <a:srgbClr val="0070C0"/>
                </a:solidFill>
                <a:latin typeface="ＭＳ ゴシック" panose="020B0609070205080204" pitchFamily="49" charset="-128"/>
                <a:ea typeface="ＭＳ ゴシック" panose="020B0609070205080204" pitchFamily="49" charset="-128"/>
              </a:rPr>
              <a:t>分析を考えよう</a:t>
            </a:r>
            <a:endParaRPr lang="en-US" altLang="ja-JP" sz="2400" spc="-100" dirty="0">
              <a:solidFill>
                <a:srgbClr val="0070C0"/>
              </a:solidFill>
              <a:latin typeface="ＭＳ ゴシック" panose="020B0609070205080204" pitchFamily="49" charset="-128"/>
              <a:ea typeface="ＭＳ ゴシック" panose="020B0609070205080204" pitchFamily="49" charset="-128"/>
            </a:endParaRPr>
          </a:p>
        </p:txBody>
      </p:sp>
      <p:sp>
        <p:nvSpPr>
          <p:cNvPr id="5" name="テキスト プレースホルダー 4">
            <a:extLst>
              <a:ext uri="{FF2B5EF4-FFF2-40B4-BE49-F238E27FC236}">
                <a16:creationId xmlns:a16="http://schemas.microsoft.com/office/drawing/2014/main" id="{8CD68F16-936A-42D5-9755-5F21D0D70030}"/>
              </a:ext>
            </a:extLst>
          </p:cNvPr>
          <p:cNvSpPr>
            <a:spLocks noGrp="1"/>
          </p:cNvSpPr>
          <p:nvPr>
            <p:ph type="body" sz="quarter" idx="12"/>
          </p:nvPr>
        </p:nvSpPr>
        <p:spPr>
          <a:xfrm>
            <a:off x="6496051" y="1108075"/>
            <a:ext cx="2252662" cy="424732"/>
          </a:xfrm>
        </p:spPr>
        <p:txBody>
          <a:bodyPr/>
          <a:lstStyle/>
          <a:p>
            <a:pPr>
              <a:spcBef>
                <a:spcPts val="0"/>
              </a:spcBef>
            </a:pPr>
            <a:r>
              <a:rPr lang="zh-TW" altLang="en-US" dirty="0"/>
              <a:t>第</a:t>
            </a:r>
            <a:r>
              <a:rPr lang="en-US" altLang="zh-TW" dirty="0"/>
              <a:t>4</a:t>
            </a:r>
            <a:r>
              <a:rPr lang="zh-TW" altLang="en-US" dirty="0"/>
              <a:t>章</a:t>
            </a:r>
            <a:r>
              <a:rPr lang="zh-TW" altLang="en-US" dirty="0" smtClean="0"/>
              <a:t>第</a:t>
            </a:r>
            <a:r>
              <a:rPr lang="en-US" altLang="zh-TW" dirty="0" smtClean="0"/>
              <a:t>3</a:t>
            </a:r>
            <a:r>
              <a:rPr lang="zh-TW" altLang="en-US" dirty="0" smtClean="0"/>
              <a:t>節</a:t>
            </a:r>
            <a:endParaRPr lang="ja-JP" altLang="en-US" dirty="0"/>
          </a:p>
        </p:txBody>
      </p:sp>
      <p:sp>
        <p:nvSpPr>
          <p:cNvPr id="6" name="テキスト プレースホルダー 5">
            <a:extLst>
              <a:ext uri="{FF2B5EF4-FFF2-40B4-BE49-F238E27FC236}">
                <a16:creationId xmlns:a16="http://schemas.microsoft.com/office/drawing/2014/main" id="{E1C9EC54-A396-4E2A-8800-F5043B60CECC}"/>
              </a:ext>
            </a:extLst>
          </p:cNvPr>
          <p:cNvSpPr>
            <a:spLocks noGrp="1"/>
          </p:cNvSpPr>
          <p:nvPr>
            <p:ph type="body" sz="quarter" idx="13"/>
          </p:nvPr>
        </p:nvSpPr>
        <p:spPr/>
        <p:txBody>
          <a:bodyPr/>
          <a:lstStyle/>
          <a:p>
            <a:r>
              <a:rPr kumimoji="1" lang="en-US" altLang="ja-JP" dirty="0" smtClean="0"/>
              <a:t>p.1</a:t>
            </a:r>
            <a:r>
              <a:rPr lang="en-US" altLang="ja-JP" dirty="0" smtClean="0"/>
              <a:t>95</a:t>
            </a:r>
            <a:endParaRPr kumimoji="1" lang="ja-JP" altLang="en-US" dirty="0"/>
          </a:p>
        </p:txBody>
      </p:sp>
      <p:sp>
        <p:nvSpPr>
          <p:cNvPr id="3" name="スライド番号プレースホルダー 2">
            <a:extLst>
              <a:ext uri="{FF2B5EF4-FFF2-40B4-BE49-F238E27FC236}">
                <a16:creationId xmlns:a16="http://schemas.microsoft.com/office/drawing/2014/main" id="{D7738EF5-72D4-420E-9A2B-7088E06E6A34}"/>
              </a:ext>
            </a:extLst>
          </p:cNvPr>
          <p:cNvSpPr>
            <a:spLocks noGrp="1"/>
          </p:cNvSpPr>
          <p:nvPr>
            <p:ph type="sldNum" sz="quarter" idx="10"/>
          </p:nvPr>
        </p:nvSpPr>
        <p:spPr/>
        <p:txBody>
          <a:bodyPr/>
          <a:lstStyle/>
          <a:p>
            <a:fld id="{6377744E-7BAD-45ED-8AC8-4CEF49569F4D}" type="slidenum">
              <a:rPr kumimoji="1" lang="ja-JP" altLang="en-US" smtClean="0"/>
              <a:pPr/>
              <a:t>13</a:t>
            </a:fld>
            <a:endParaRPr kumimoji="1" lang="ja-JP" altLang="en-US" dirty="0"/>
          </a:p>
        </p:txBody>
      </p:sp>
      <p:sp>
        <p:nvSpPr>
          <p:cNvPr id="13" name="Text Placeholder 2">
            <a:extLst>
              <a:ext uri="{FF2B5EF4-FFF2-40B4-BE49-F238E27FC236}">
                <a16:creationId xmlns:a16="http://schemas.microsoft.com/office/drawing/2014/main" id="{C5359E45-7072-4897-9B29-97F18F9121C1}"/>
              </a:ext>
            </a:extLst>
          </p:cNvPr>
          <p:cNvSpPr txBox="1">
            <a:spLocks/>
          </p:cNvSpPr>
          <p:nvPr/>
        </p:nvSpPr>
        <p:spPr>
          <a:xfrm>
            <a:off x="387817" y="1939039"/>
            <a:ext cx="8586850" cy="4237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rgbClr val="E2607B"/>
              </a:buClr>
              <a:buFont typeface="Wingdings" panose="05000000000000000000" pitchFamily="2" charset="2"/>
              <a:buNone/>
              <a:defRPr kumimoji="1" sz="2400" kern="1200">
                <a:solidFill>
                  <a:schemeClr val="tx1"/>
                </a:solidFill>
                <a:latin typeface="ＭＳ ゴシック" panose="020B0609070205080204" pitchFamily="49" charset="-128"/>
                <a:ea typeface="ＭＳ ゴシック" panose="020B0609070205080204" pitchFamily="49" charset="-128"/>
                <a:cs typeface="+mn-cs"/>
              </a:defRPr>
            </a:lvl1pPr>
            <a:lvl2pPr marL="457200" indent="0" algn="ctr" defTabSz="914400" rtl="0" eaLnBrk="1" latinLnBrk="0" hangingPunct="1">
              <a:lnSpc>
                <a:spcPct val="90000"/>
              </a:lnSpc>
              <a:spcBef>
                <a:spcPts val="500"/>
              </a:spcBef>
              <a:buClr>
                <a:srgbClr val="E2607B"/>
              </a:buClr>
              <a:buFont typeface="Wingdings" panose="05000000000000000000" pitchFamily="2" charset="2"/>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buClr>
                <a:srgbClr val="00B050"/>
              </a:buClr>
              <a:defRPr/>
            </a:pPr>
            <a:r>
              <a:rPr lang="ja-JP" altLang="en-US" sz="2800" dirty="0" smtClean="0">
                <a:solidFill>
                  <a:prstClr val="black"/>
                </a:solidFill>
              </a:rPr>
              <a:t>他のグラフを使ってできる分析を考え、追加しよう。</a:t>
            </a:r>
            <a:endParaRPr lang="en-US" altLang="ja-JP" sz="2800" dirty="0">
              <a:solidFill>
                <a:prstClr val="black"/>
              </a:solidFill>
            </a:endParaRPr>
          </a:p>
        </p:txBody>
      </p:sp>
      <p:sp>
        <p:nvSpPr>
          <p:cNvPr id="20" name="正方形/長方形 19">
            <a:extLst>
              <a:ext uri="{FF2B5EF4-FFF2-40B4-BE49-F238E27FC236}">
                <a16:creationId xmlns:a16="http://schemas.microsoft.com/office/drawing/2014/main" id="{7D916174-AF15-4941-B431-3D412DE65554}"/>
              </a:ext>
            </a:extLst>
          </p:cNvPr>
          <p:cNvSpPr/>
          <p:nvPr/>
        </p:nvSpPr>
        <p:spPr>
          <a:xfrm>
            <a:off x="395287" y="2614613"/>
            <a:ext cx="8353426" cy="3567823"/>
          </a:xfrm>
          <a:prstGeom prst="rect">
            <a:avLst/>
          </a:prstGeom>
          <a:solidFill>
            <a:srgbClr val="D7E5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1912033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43F211-E076-44AF-854D-E73714830D34}"/>
              </a:ext>
            </a:extLst>
          </p:cNvPr>
          <p:cNvSpPr>
            <a:spLocks noGrp="1"/>
          </p:cNvSpPr>
          <p:nvPr>
            <p:ph type="title"/>
          </p:nvPr>
        </p:nvSpPr>
        <p:spPr/>
        <p:txBody>
          <a:bodyPr/>
          <a:lstStyle/>
          <a:p>
            <a:r>
              <a:rPr kumimoji="1" lang="en-US" altLang="ja-JP" dirty="0"/>
              <a:t>2.</a:t>
            </a:r>
            <a:r>
              <a:rPr kumimoji="1" lang="ja-JP" altLang="en-US" dirty="0"/>
              <a:t>数値データの分析</a:t>
            </a:r>
          </a:p>
        </p:txBody>
      </p:sp>
      <p:sp>
        <p:nvSpPr>
          <p:cNvPr id="3" name="スライド番号プレースホルダー 2">
            <a:extLst>
              <a:ext uri="{FF2B5EF4-FFF2-40B4-BE49-F238E27FC236}">
                <a16:creationId xmlns:a16="http://schemas.microsoft.com/office/drawing/2014/main" id="{598BB2C9-9C07-46D5-B4BE-85A4A25E438A}"/>
              </a:ext>
            </a:extLst>
          </p:cNvPr>
          <p:cNvSpPr>
            <a:spLocks noGrp="1"/>
          </p:cNvSpPr>
          <p:nvPr>
            <p:ph type="sldNum" sz="quarter" idx="10"/>
          </p:nvPr>
        </p:nvSpPr>
        <p:spPr/>
        <p:txBody>
          <a:bodyPr/>
          <a:lstStyle/>
          <a:p>
            <a:fld id="{6377744E-7BAD-45ED-8AC8-4CEF49569F4D}" type="slidenum">
              <a:rPr kumimoji="1" lang="ja-JP" altLang="en-US" smtClean="0"/>
              <a:pPr/>
              <a:t>2</a:t>
            </a:fld>
            <a:endParaRPr kumimoji="1" lang="ja-JP" altLang="en-US" dirty="0"/>
          </a:p>
        </p:txBody>
      </p:sp>
      <p:sp>
        <p:nvSpPr>
          <p:cNvPr id="4" name="テキスト プレースホルダー 3">
            <a:extLst>
              <a:ext uri="{FF2B5EF4-FFF2-40B4-BE49-F238E27FC236}">
                <a16:creationId xmlns:a16="http://schemas.microsoft.com/office/drawing/2014/main" id="{2BF451CE-0A67-4DB0-911F-DD0B30633D91}"/>
              </a:ext>
            </a:extLst>
          </p:cNvPr>
          <p:cNvSpPr>
            <a:spLocks noGrp="1"/>
          </p:cNvSpPr>
          <p:nvPr>
            <p:ph type="body" sz="quarter" idx="11"/>
          </p:nvPr>
        </p:nvSpPr>
        <p:spPr/>
        <p:txBody>
          <a:bodyPr/>
          <a:lstStyle/>
          <a:p>
            <a:r>
              <a:rPr kumimoji="1" lang="en-US" altLang="ja-JP" dirty="0"/>
              <a:t>1.</a:t>
            </a:r>
            <a:r>
              <a:rPr kumimoji="1" lang="ja-JP" altLang="en-US" dirty="0"/>
              <a:t>数値データ</a:t>
            </a:r>
          </a:p>
        </p:txBody>
      </p:sp>
      <p:sp>
        <p:nvSpPr>
          <p:cNvPr id="5" name="テキスト プレースホルダー 4">
            <a:extLst>
              <a:ext uri="{FF2B5EF4-FFF2-40B4-BE49-F238E27FC236}">
                <a16:creationId xmlns:a16="http://schemas.microsoft.com/office/drawing/2014/main" id="{EDA8F8F6-A994-4762-BB01-D8C9F2FA6E5A}"/>
              </a:ext>
            </a:extLst>
          </p:cNvPr>
          <p:cNvSpPr>
            <a:spLocks noGrp="1"/>
          </p:cNvSpPr>
          <p:nvPr>
            <p:ph type="body" sz="quarter" idx="12"/>
          </p:nvPr>
        </p:nvSpPr>
        <p:spPr/>
        <p:txBody>
          <a:bodyPr/>
          <a:lstStyle/>
          <a:p>
            <a:r>
              <a:rPr kumimoji="1" lang="zh-TW" altLang="en-US" dirty="0"/>
              <a:t>第</a:t>
            </a:r>
            <a:r>
              <a:rPr kumimoji="1" lang="en-US" altLang="zh-TW" dirty="0"/>
              <a:t>4</a:t>
            </a:r>
            <a:r>
              <a:rPr kumimoji="1" lang="zh-TW" altLang="en-US" dirty="0"/>
              <a:t>章第</a:t>
            </a:r>
            <a:r>
              <a:rPr kumimoji="1" lang="en-US" altLang="zh-TW" dirty="0"/>
              <a:t>3</a:t>
            </a:r>
            <a:r>
              <a:rPr kumimoji="1" lang="zh-TW" altLang="en-US" dirty="0"/>
              <a:t>節</a:t>
            </a:r>
            <a:endParaRPr kumimoji="1" lang="ja-JP" altLang="en-US" dirty="0"/>
          </a:p>
        </p:txBody>
      </p:sp>
      <p:sp>
        <p:nvSpPr>
          <p:cNvPr id="6" name="テキスト プレースホルダー 5">
            <a:extLst>
              <a:ext uri="{FF2B5EF4-FFF2-40B4-BE49-F238E27FC236}">
                <a16:creationId xmlns:a16="http://schemas.microsoft.com/office/drawing/2014/main" id="{D1CA4DC3-EE15-4329-B23E-FBF1B8F5C6CA}"/>
              </a:ext>
            </a:extLst>
          </p:cNvPr>
          <p:cNvSpPr>
            <a:spLocks noGrp="1"/>
          </p:cNvSpPr>
          <p:nvPr>
            <p:ph type="body" sz="quarter" idx="13"/>
          </p:nvPr>
        </p:nvSpPr>
        <p:spPr/>
        <p:txBody>
          <a:bodyPr/>
          <a:lstStyle/>
          <a:p>
            <a:r>
              <a:rPr kumimoji="1" lang="en-US" altLang="ja-JP" dirty="0"/>
              <a:t>p.194</a:t>
            </a:r>
            <a:endParaRPr kumimoji="1" lang="ja-JP" altLang="en-US" dirty="0"/>
          </a:p>
        </p:txBody>
      </p:sp>
      <p:sp>
        <p:nvSpPr>
          <p:cNvPr id="8" name="Google Shape;28;p1">
            <a:extLst>
              <a:ext uri="{FF2B5EF4-FFF2-40B4-BE49-F238E27FC236}">
                <a16:creationId xmlns:a16="http://schemas.microsoft.com/office/drawing/2014/main" id="{937E2A1E-9FA8-4A56-96EF-94AA67E1997D}"/>
              </a:ext>
            </a:extLst>
          </p:cNvPr>
          <p:cNvSpPr txBox="1"/>
          <p:nvPr/>
        </p:nvSpPr>
        <p:spPr>
          <a:xfrm>
            <a:off x="395288" y="1872000"/>
            <a:ext cx="8353426" cy="4234472"/>
          </a:xfrm>
          <a:prstGeom prst="rect">
            <a:avLst/>
          </a:prstGeom>
          <a:noFill/>
          <a:ln>
            <a:noFill/>
          </a:ln>
        </p:spPr>
        <p:txBody>
          <a:bodyPr spcFirstLastPara="1" wrap="square" lIns="0" tIns="0" rIns="0" bIns="45700" anchor="t" anchorCtr="0">
            <a:spAutoFit/>
          </a:bodyPr>
          <a:lstStyle/>
          <a:p>
            <a:pPr marL="228600" marR="0" lvl="0" indent="-228600" algn="just" rtl="0">
              <a:lnSpc>
                <a:spcPct val="150000"/>
              </a:lnSpc>
              <a:spcAft>
                <a:spcPts val="0"/>
              </a:spcAft>
              <a:buClr>
                <a:schemeClr val="accent2"/>
              </a:buClr>
              <a:buSzPts val="2800"/>
              <a:buFont typeface="Noto Sans Symbols"/>
              <a:buChar char="●"/>
            </a:pPr>
            <a:r>
              <a:rPr lang="ja-JP" altLang="en-US" sz="2400" b="0" i="0" u="none" strike="noStrike" cap="none" dirty="0">
                <a:solidFill>
                  <a:srgbClr val="000000"/>
                </a:solidFill>
                <a:latin typeface="MS Gothic"/>
                <a:ea typeface="MS Gothic"/>
                <a:cs typeface="MS Gothic"/>
                <a:sym typeface="MS Gothic"/>
              </a:rPr>
              <a:t>データ分析で扱うデータ</a:t>
            </a:r>
          </a:p>
          <a:p>
            <a:pPr marL="457200" marR="0" lvl="0" algn="just" rtl="0">
              <a:lnSpc>
                <a:spcPct val="150000"/>
              </a:lnSpc>
              <a:spcBef>
                <a:spcPts val="500"/>
              </a:spcBef>
              <a:spcAft>
                <a:spcPts val="0"/>
              </a:spcAft>
              <a:buClr>
                <a:schemeClr val="accent2"/>
              </a:buClr>
              <a:buSzPts val="2800"/>
            </a:pPr>
            <a:r>
              <a:rPr lang="ja-JP" altLang="en-US" sz="2400" b="0" i="0" u="none" strike="noStrike" cap="none" dirty="0">
                <a:solidFill>
                  <a:schemeClr val="accent2"/>
                </a:solidFill>
                <a:latin typeface="MS Gothic"/>
                <a:ea typeface="MS Gothic"/>
                <a:cs typeface="MS Gothic"/>
                <a:sym typeface="MS Gothic"/>
              </a:rPr>
              <a:t>量的データ</a:t>
            </a:r>
          </a:p>
          <a:p>
            <a:pPr marL="1144800" marR="0" lvl="0" indent="-228600" algn="just" rtl="0">
              <a:lnSpc>
                <a:spcPct val="150000"/>
              </a:lnSpc>
              <a:spcBef>
                <a:spcPts val="500"/>
              </a:spcBef>
              <a:spcAft>
                <a:spcPts val="0"/>
              </a:spcAft>
              <a:buClr>
                <a:schemeClr val="accent2"/>
              </a:buClr>
              <a:buSzPts val="2800"/>
              <a:buFont typeface="Noto Sans Symbols"/>
              <a:buChar char="●"/>
            </a:pPr>
            <a:r>
              <a:rPr lang="ja-JP" altLang="en-US" sz="2200" b="0" i="0" u="none" strike="noStrike" cap="none" dirty="0">
                <a:solidFill>
                  <a:srgbClr val="000000"/>
                </a:solidFill>
                <a:latin typeface="MS Gothic"/>
                <a:ea typeface="MS Gothic"/>
                <a:cs typeface="MS Gothic"/>
                <a:sym typeface="MS Gothic"/>
              </a:rPr>
              <a:t>身長や点数など数値として意味のあるデータ。</a:t>
            </a:r>
          </a:p>
          <a:p>
            <a:pPr marL="1144800" marR="0" lvl="0" indent="-228600" algn="just" rtl="0">
              <a:lnSpc>
                <a:spcPct val="150000"/>
              </a:lnSpc>
              <a:spcBef>
                <a:spcPts val="500"/>
              </a:spcBef>
              <a:spcAft>
                <a:spcPts val="0"/>
              </a:spcAft>
              <a:buClr>
                <a:schemeClr val="accent2"/>
              </a:buClr>
              <a:buSzPts val="2800"/>
              <a:buFont typeface="Noto Sans Symbols"/>
              <a:buChar char="●"/>
            </a:pPr>
            <a:r>
              <a:rPr lang="ja-JP" altLang="en-US" sz="2200" b="0" i="0" u="none" strike="noStrike" cap="none" dirty="0">
                <a:solidFill>
                  <a:srgbClr val="000000"/>
                </a:solidFill>
                <a:latin typeface="MS Gothic"/>
                <a:ea typeface="MS Gothic"/>
                <a:cs typeface="MS Gothic"/>
                <a:sym typeface="MS Gothic"/>
              </a:rPr>
              <a:t>数値であらわされたデータを</a:t>
            </a:r>
            <a:r>
              <a:rPr lang="ja-JP" altLang="en-US" sz="2200" b="0" i="0" u="none" strike="noStrike" cap="none" dirty="0">
                <a:solidFill>
                  <a:schemeClr val="accent2"/>
                </a:solidFill>
                <a:latin typeface="MS Gothic"/>
                <a:ea typeface="MS Gothic"/>
                <a:cs typeface="MS Gothic"/>
                <a:sym typeface="MS Gothic"/>
              </a:rPr>
              <a:t>数値データ</a:t>
            </a:r>
            <a:r>
              <a:rPr lang="ja-JP" altLang="en-US" sz="2200" b="0" i="0" u="none" strike="noStrike" cap="none" dirty="0">
                <a:solidFill>
                  <a:srgbClr val="000000"/>
                </a:solidFill>
                <a:latin typeface="MS Gothic"/>
                <a:ea typeface="MS Gothic"/>
                <a:cs typeface="MS Gothic"/>
                <a:sym typeface="MS Gothic"/>
              </a:rPr>
              <a:t>と呼ぶ。</a:t>
            </a:r>
          </a:p>
          <a:p>
            <a:pPr marL="457200" marR="0" lvl="0" algn="just" rtl="0">
              <a:lnSpc>
                <a:spcPct val="150000"/>
              </a:lnSpc>
              <a:spcBef>
                <a:spcPts val="500"/>
              </a:spcBef>
              <a:spcAft>
                <a:spcPts val="0"/>
              </a:spcAft>
              <a:buClr>
                <a:schemeClr val="accent2"/>
              </a:buClr>
              <a:buSzPts val="2800"/>
            </a:pPr>
            <a:r>
              <a:rPr lang="ja-JP" altLang="en-US" sz="2400" b="0" i="0" u="none" strike="noStrike" cap="none" dirty="0">
                <a:solidFill>
                  <a:schemeClr val="accent2"/>
                </a:solidFill>
                <a:latin typeface="MS Gothic"/>
                <a:ea typeface="MS Gothic"/>
                <a:cs typeface="MS Gothic"/>
                <a:sym typeface="MS Gothic"/>
              </a:rPr>
              <a:t>質的データ</a:t>
            </a:r>
          </a:p>
          <a:p>
            <a:pPr marL="1144800" marR="0" lvl="0" indent="-228600" algn="just" rtl="0">
              <a:lnSpc>
                <a:spcPct val="150000"/>
              </a:lnSpc>
              <a:spcBef>
                <a:spcPts val="500"/>
              </a:spcBef>
              <a:spcAft>
                <a:spcPts val="0"/>
              </a:spcAft>
              <a:buClr>
                <a:schemeClr val="accent2"/>
              </a:buClr>
              <a:buSzPts val="2800"/>
              <a:buFont typeface="Noto Sans Symbols"/>
              <a:buChar char="●"/>
            </a:pPr>
            <a:r>
              <a:rPr lang="ja-JP" altLang="en-US" sz="2200" b="0" i="0" u="none" strike="noStrike" cap="none" dirty="0">
                <a:solidFill>
                  <a:srgbClr val="000000"/>
                </a:solidFill>
                <a:latin typeface="MS Gothic"/>
                <a:ea typeface="MS Gothic"/>
                <a:cs typeface="MS Gothic"/>
                <a:sym typeface="MS Gothic"/>
              </a:rPr>
              <a:t>性別や名前などデータをカテゴリで示したデータ。</a:t>
            </a:r>
          </a:p>
          <a:p>
            <a:pPr marL="457200" marR="0" lvl="0" algn="just" rtl="0">
              <a:lnSpc>
                <a:spcPct val="150000"/>
              </a:lnSpc>
              <a:spcBef>
                <a:spcPts val="1000"/>
              </a:spcBef>
              <a:spcAft>
                <a:spcPts val="0"/>
              </a:spcAft>
              <a:buClr>
                <a:schemeClr val="accent2"/>
              </a:buClr>
              <a:buSzPts val="2800"/>
            </a:pPr>
            <a:r>
              <a:rPr lang="ja-JP" altLang="en-US" sz="2400" b="0" i="0" u="none" strike="noStrike" cap="none" dirty="0">
                <a:solidFill>
                  <a:schemeClr val="accent2"/>
                </a:solidFill>
                <a:latin typeface="MS Gothic"/>
                <a:ea typeface="MS Gothic"/>
                <a:cs typeface="MS Gothic"/>
                <a:sym typeface="MS Gothic"/>
              </a:rPr>
              <a:t>　 データの種類によって分析できる手法は異なる。</a:t>
            </a:r>
          </a:p>
        </p:txBody>
      </p:sp>
      <p:sp>
        <p:nvSpPr>
          <p:cNvPr id="12" name="二等辺三角形 9">
            <a:extLst>
              <a:ext uri="{FF2B5EF4-FFF2-40B4-BE49-F238E27FC236}">
                <a16:creationId xmlns:a16="http://schemas.microsoft.com/office/drawing/2014/main" id="{C089C0B9-4FEC-494F-AB6D-CE8A190B1D97}"/>
              </a:ext>
            </a:extLst>
          </p:cNvPr>
          <p:cNvSpPr/>
          <p:nvPr/>
        </p:nvSpPr>
        <p:spPr>
          <a:xfrm rot="5400000">
            <a:off x="979460" y="5677131"/>
            <a:ext cx="224835" cy="210503"/>
          </a:xfrm>
          <a:prstGeom prst="triangle">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角丸四角形 6"/>
          <p:cNvSpPr/>
          <p:nvPr/>
        </p:nvSpPr>
        <p:spPr>
          <a:xfrm>
            <a:off x="643467" y="2506133"/>
            <a:ext cx="7789333" cy="1761067"/>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62857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43F211-E076-44AF-854D-E73714830D34}"/>
              </a:ext>
            </a:extLst>
          </p:cNvPr>
          <p:cNvSpPr>
            <a:spLocks noGrp="1"/>
          </p:cNvSpPr>
          <p:nvPr>
            <p:ph type="title"/>
          </p:nvPr>
        </p:nvSpPr>
        <p:spPr/>
        <p:txBody>
          <a:bodyPr/>
          <a:lstStyle/>
          <a:p>
            <a:r>
              <a:rPr kumimoji="1" lang="en-US" altLang="ja-JP" dirty="0"/>
              <a:t>2.</a:t>
            </a:r>
            <a:r>
              <a:rPr kumimoji="1" lang="ja-JP" altLang="en-US" dirty="0"/>
              <a:t>数値データの分析</a:t>
            </a:r>
          </a:p>
        </p:txBody>
      </p:sp>
      <p:sp>
        <p:nvSpPr>
          <p:cNvPr id="3" name="スライド番号プレースホルダー 2">
            <a:extLst>
              <a:ext uri="{FF2B5EF4-FFF2-40B4-BE49-F238E27FC236}">
                <a16:creationId xmlns:a16="http://schemas.microsoft.com/office/drawing/2014/main" id="{598BB2C9-9C07-46D5-B4BE-85A4A25E438A}"/>
              </a:ext>
            </a:extLst>
          </p:cNvPr>
          <p:cNvSpPr>
            <a:spLocks noGrp="1"/>
          </p:cNvSpPr>
          <p:nvPr>
            <p:ph type="sldNum" sz="quarter" idx="10"/>
          </p:nvPr>
        </p:nvSpPr>
        <p:spPr/>
        <p:txBody>
          <a:bodyPr/>
          <a:lstStyle/>
          <a:p>
            <a:fld id="{6377744E-7BAD-45ED-8AC8-4CEF49569F4D}" type="slidenum">
              <a:rPr kumimoji="1" lang="ja-JP" altLang="en-US" smtClean="0"/>
              <a:pPr/>
              <a:t>3</a:t>
            </a:fld>
            <a:endParaRPr kumimoji="1" lang="ja-JP" altLang="en-US" dirty="0"/>
          </a:p>
        </p:txBody>
      </p:sp>
      <p:sp>
        <p:nvSpPr>
          <p:cNvPr id="4" name="テキスト プレースホルダー 3">
            <a:extLst>
              <a:ext uri="{FF2B5EF4-FFF2-40B4-BE49-F238E27FC236}">
                <a16:creationId xmlns:a16="http://schemas.microsoft.com/office/drawing/2014/main" id="{2BF451CE-0A67-4DB0-911F-DD0B30633D91}"/>
              </a:ext>
            </a:extLst>
          </p:cNvPr>
          <p:cNvSpPr>
            <a:spLocks noGrp="1"/>
          </p:cNvSpPr>
          <p:nvPr>
            <p:ph type="body" sz="quarter" idx="11"/>
          </p:nvPr>
        </p:nvSpPr>
        <p:spPr/>
        <p:txBody>
          <a:bodyPr/>
          <a:lstStyle/>
          <a:p>
            <a:r>
              <a:rPr kumimoji="1" lang="en-US" altLang="ja-JP" dirty="0"/>
              <a:t>2.</a:t>
            </a:r>
            <a:r>
              <a:rPr kumimoji="1" lang="ja-JP" altLang="en-US" dirty="0"/>
              <a:t>時系列で分析する</a:t>
            </a:r>
          </a:p>
        </p:txBody>
      </p:sp>
      <p:sp>
        <p:nvSpPr>
          <p:cNvPr id="5" name="テキスト プレースホルダー 4">
            <a:extLst>
              <a:ext uri="{FF2B5EF4-FFF2-40B4-BE49-F238E27FC236}">
                <a16:creationId xmlns:a16="http://schemas.microsoft.com/office/drawing/2014/main" id="{EDA8F8F6-A994-4762-BB01-D8C9F2FA6E5A}"/>
              </a:ext>
            </a:extLst>
          </p:cNvPr>
          <p:cNvSpPr>
            <a:spLocks noGrp="1"/>
          </p:cNvSpPr>
          <p:nvPr>
            <p:ph type="body" sz="quarter" idx="12"/>
          </p:nvPr>
        </p:nvSpPr>
        <p:spPr/>
        <p:txBody>
          <a:bodyPr/>
          <a:lstStyle/>
          <a:p>
            <a:r>
              <a:rPr kumimoji="1" lang="zh-TW" altLang="en-US" dirty="0"/>
              <a:t>第</a:t>
            </a:r>
            <a:r>
              <a:rPr kumimoji="1" lang="en-US" altLang="zh-TW" dirty="0"/>
              <a:t>4</a:t>
            </a:r>
            <a:r>
              <a:rPr kumimoji="1" lang="zh-TW" altLang="en-US" dirty="0"/>
              <a:t>章第</a:t>
            </a:r>
            <a:r>
              <a:rPr kumimoji="1" lang="en-US" altLang="zh-TW" dirty="0"/>
              <a:t>3</a:t>
            </a:r>
            <a:r>
              <a:rPr kumimoji="1" lang="zh-TW" altLang="en-US" dirty="0"/>
              <a:t>節</a:t>
            </a:r>
            <a:endParaRPr kumimoji="1" lang="ja-JP" altLang="en-US" dirty="0"/>
          </a:p>
        </p:txBody>
      </p:sp>
      <p:sp>
        <p:nvSpPr>
          <p:cNvPr id="6" name="テキスト プレースホルダー 5">
            <a:extLst>
              <a:ext uri="{FF2B5EF4-FFF2-40B4-BE49-F238E27FC236}">
                <a16:creationId xmlns:a16="http://schemas.microsoft.com/office/drawing/2014/main" id="{D1CA4DC3-EE15-4329-B23E-FBF1B8F5C6CA}"/>
              </a:ext>
            </a:extLst>
          </p:cNvPr>
          <p:cNvSpPr>
            <a:spLocks noGrp="1"/>
          </p:cNvSpPr>
          <p:nvPr>
            <p:ph type="body" sz="quarter" idx="13"/>
          </p:nvPr>
        </p:nvSpPr>
        <p:spPr/>
        <p:txBody>
          <a:bodyPr/>
          <a:lstStyle/>
          <a:p>
            <a:r>
              <a:rPr kumimoji="1" lang="en-US" altLang="ja-JP" dirty="0"/>
              <a:t>p.194</a:t>
            </a:r>
            <a:endParaRPr kumimoji="1" lang="ja-JP" altLang="en-US" dirty="0"/>
          </a:p>
        </p:txBody>
      </p:sp>
      <p:sp>
        <p:nvSpPr>
          <p:cNvPr id="8" name="Google Shape;28;p1">
            <a:extLst>
              <a:ext uri="{FF2B5EF4-FFF2-40B4-BE49-F238E27FC236}">
                <a16:creationId xmlns:a16="http://schemas.microsoft.com/office/drawing/2014/main" id="{937E2A1E-9FA8-4A56-96EF-94AA67E1997D}"/>
              </a:ext>
            </a:extLst>
          </p:cNvPr>
          <p:cNvSpPr txBox="1"/>
          <p:nvPr/>
        </p:nvSpPr>
        <p:spPr>
          <a:xfrm>
            <a:off x="395288" y="1872000"/>
            <a:ext cx="5033962" cy="2556577"/>
          </a:xfrm>
          <a:prstGeom prst="rect">
            <a:avLst/>
          </a:prstGeom>
          <a:noFill/>
          <a:ln>
            <a:noFill/>
          </a:ln>
        </p:spPr>
        <p:txBody>
          <a:bodyPr spcFirstLastPara="1" wrap="square" lIns="0" tIns="0" rIns="0" bIns="45700" anchor="t" anchorCtr="0">
            <a:spAutoFit/>
          </a:bodyPr>
          <a:lstStyle/>
          <a:p>
            <a:pPr marR="0" lvl="0" algn="just" rtl="0">
              <a:lnSpc>
                <a:spcPct val="90000"/>
              </a:lnSpc>
              <a:spcAft>
                <a:spcPts val="0"/>
              </a:spcAft>
              <a:buClr>
                <a:schemeClr val="accent2"/>
              </a:buClr>
              <a:buSzPts val="2800"/>
            </a:pPr>
            <a:r>
              <a:rPr lang="ja-JP" altLang="en-US" sz="2800" b="0" i="0" u="none" strike="noStrike" cap="none" dirty="0">
                <a:solidFill>
                  <a:schemeClr val="accent2"/>
                </a:solidFill>
                <a:latin typeface="MS Gothic"/>
                <a:ea typeface="MS Gothic"/>
                <a:cs typeface="MS Gothic"/>
                <a:sym typeface="MS Gothic"/>
              </a:rPr>
              <a:t>折れ線グラフ</a:t>
            </a:r>
          </a:p>
          <a:p>
            <a:pPr marL="687600" marR="0" lvl="0" indent="-228600" algn="just" rtl="0">
              <a:lnSpc>
                <a:spcPct val="90000"/>
              </a:lnSpc>
              <a:spcBef>
                <a:spcPts val="500"/>
              </a:spcBef>
              <a:spcAft>
                <a:spcPts val="0"/>
              </a:spcAft>
              <a:buClr>
                <a:schemeClr val="accent2"/>
              </a:buClr>
              <a:buSzPts val="2800"/>
              <a:buFont typeface="Noto Sans Symbols"/>
              <a:buChar char="●"/>
            </a:pPr>
            <a:r>
              <a:rPr lang="ja-JP" altLang="en-US" sz="2400" b="0" i="0" u="none" strike="noStrike" cap="none" dirty="0">
                <a:solidFill>
                  <a:srgbClr val="000000"/>
                </a:solidFill>
                <a:latin typeface="MS Gothic"/>
                <a:ea typeface="MS Gothic"/>
                <a:cs typeface="MS Gothic"/>
                <a:sym typeface="MS Gothic"/>
              </a:rPr>
              <a:t>一定時間ごとに変化するデータ（時系列）のようすを見るときに利用するグラフ。</a:t>
            </a:r>
          </a:p>
          <a:p>
            <a:pPr marL="687600" marR="0" lvl="0" indent="-228600" algn="just" rtl="0">
              <a:lnSpc>
                <a:spcPct val="90000"/>
              </a:lnSpc>
              <a:spcBef>
                <a:spcPts val="500"/>
              </a:spcBef>
              <a:spcAft>
                <a:spcPts val="0"/>
              </a:spcAft>
              <a:buClr>
                <a:schemeClr val="accent2"/>
              </a:buClr>
              <a:buSzPts val="2800"/>
              <a:buFont typeface="Noto Sans Symbols"/>
              <a:buChar char="●"/>
            </a:pPr>
            <a:r>
              <a:rPr lang="ja-JP" altLang="en-US" sz="2400" b="0" i="0" u="none" strike="noStrike" cap="none" dirty="0">
                <a:solidFill>
                  <a:srgbClr val="000000"/>
                </a:solidFill>
                <a:latin typeface="MS Gothic"/>
                <a:ea typeface="MS Gothic"/>
                <a:cs typeface="MS Gothic"/>
                <a:sym typeface="MS Gothic"/>
              </a:rPr>
              <a:t>２種類のデータを１つのグラフにあらわせば、変化のようすの違いを比較することもできる。</a:t>
            </a:r>
            <a:endParaRPr lang="ja-JP" altLang="en-US" sz="2400" b="0" i="0" u="none" strike="noStrike" cap="none" dirty="0">
              <a:solidFill>
                <a:schemeClr val="accent2"/>
              </a:solidFill>
              <a:latin typeface="MS Gothic"/>
              <a:ea typeface="MS Gothic"/>
              <a:cs typeface="MS Gothic"/>
              <a:sym typeface="MS Gothic"/>
            </a:endParaRPr>
          </a:p>
        </p:txBody>
      </p:sp>
      <p:pic>
        <p:nvPicPr>
          <p:cNvPr id="17" name="図 16">
            <a:extLst>
              <a:ext uri="{FF2B5EF4-FFF2-40B4-BE49-F238E27FC236}">
                <a16:creationId xmlns:a16="http://schemas.microsoft.com/office/drawing/2014/main" id="{BB37AC3D-3ECA-4A23-8AD2-5B921342BF48}"/>
              </a:ext>
            </a:extLst>
          </p:cNvPr>
          <p:cNvPicPr>
            <a:picLocks noChangeAspect="1"/>
          </p:cNvPicPr>
          <p:nvPr/>
        </p:nvPicPr>
        <p:blipFill>
          <a:blip r:embed="rId3"/>
          <a:stretch>
            <a:fillRect/>
          </a:stretch>
        </p:blipFill>
        <p:spPr>
          <a:xfrm>
            <a:off x="5528107" y="1992408"/>
            <a:ext cx="3217434" cy="2155522"/>
          </a:xfrm>
          <a:prstGeom prst="rect">
            <a:avLst/>
          </a:prstGeom>
        </p:spPr>
      </p:pic>
    </p:spTree>
    <p:extLst>
      <p:ext uri="{BB962C8B-B14F-4D97-AF65-F5344CB8AC3E}">
        <p14:creationId xmlns:p14="http://schemas.microsoft.com/office/powerpoint/2010/main" val="3653442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43F211-E076-44AF-854D-E73714830D34}"/>
              </a:ext>
            </a:extLst>
          </p:cNvPr>
          <p:cNvSpPr>
            <a:spLocks noGrp="1"/>
          </p:cNvSpPr>
          <p:nvPr>
            <p:ph type="title"/>
          </p:nvPr>
        </p:nvSpPr>
        <p:spPr/>
        <p:txBody>
          <a:bodyPr/>
          <a:lstStyle/>
          <a:p>
            <a:r>
              <a:rPr kumimoji="1" lang="en-US" altLang="ja-JP" dirty="0"/>
              <a:t>2.</a:t>
            </a:r>
            <a:r>
              <a:rPr kumimoji="1" lang="ja-JP" altLang="en-US" dirty="0"/>
              <a:t>数値データの分析</a:t>
            </a:r>
          </a:p>
        </p:txBody>
      </p:sp>
      <p:sp>
        <p:nvSpPr>
          <p:cNvPr id="3" name="スライド番号プレースホルダー 2">
            <a:extLst>
              <a:ext uri="{FF2B5EF4-FFF2-40B4-BE49-F238E27FC236}">
                <a16:creationId xmlns:a16="http://schemas.microsoft.com/office/drawing/2014/main" id="{598BB2C9-9C07-46D5-B4BE-85A4A25E438A}"/>
              </a:ext>
            </a:extLst>
          </p:cNvPr>
          <p:cNvSpPr>
            <a:spLocks noGrp="1"/>
          </p:cNvSpPr>
          <p:nvPr>
            <p:ph type="sldNum" sz="quarter" idx="10"/>
          </p:nvPr>
        </p:nvSpPr>
        <p:spPr/>
        <p:txBody>
          <a:bodyPr/>
          <a:lstStyle/>
          <a:p>
            <a:fld id="{6377744E-7BAD-45ED-8AC8-4CEF49569F4D}" type="slidenum">
              <a:rPr kumimoji="1" lang="ja-JP" altLang="en-US" smtClean="0"/>
              <a:pPr/>
              <a:t>4</a:t>
            </a:fld>
            <a:endParaRPr kumimoji="1" lang="ja-JP" altLang="en-US" dirty="0"/>
          </a:p>
        </p:txBody>
      </p:sp>
      <p:sp>
        <p:nvSpPr>
          <p:cNvPr id="4" name="テキスト プレースホルダー 3">
            <a:extLst>
              <a:ext uri="{FF2B5EF4-FFF2-40B4-BE49-F238E27FC236}">
                <a16:creationId xmlns:a16="http://schemas.microsoft.com/office/drawing/2014/main" id="{2BF451CE-0A67-4DB0-911F-DD0B30633D91}"/>
              </a:ext>
            </a:extLst>
          </p:cNvPr>
          <p:cNvSpPr>
            <a:spLocks noGrp="1"/>
          </p:cNvSpPr>
          <p:nvPr>
            <p:ph type="body" sz="quarter" idx="11"/>
          </p:nvPr>
        </p:nvSpPr>
        <p:spPr/>
        <p:txBody>
          <a:bodyPr/>
          <a:lstStyle/>
          <a:p>
            <a:r>
              <a:rPr kumimoji="1" lang="en-US" altLang="ja-JP" dirty="0"/>
              <a:t>3.</a:t>
            </a:r>
            <a:r>
              <a:rPr kumimoji="1" lang="ja-JP" altLang="en-US" dirty="0"/>
              <a:t>度数分布で分析する</a:t>
            </a:r>
          </a:p>
        </p:txBody>
      </p:sp>
      <p:sp>
        <p:nvSpPr>
          <p:cNvPr id="5" name="テキスト プレースホルダー 4">
            <a:extLst>
              <a:ext uri="{FF2B5EF4-FFF2-40B4-BE49-F238E27FC236}">
                <a16:creationId xmlns:a16="http://schemas.microsoft.com/office/drawing/2014/main" id="{EDA8F8F6-A994-4762-BB01-D8C9F2FA6E5A}"/>
              </a:ext>
            </a:extLst>
          </p:cNvPr>
          <p:cNvSpPr>
            <a:spLocks noGrp="1"/>
          </p:cNvSpPr>
          <p:nvPr>
            <p:ph type="body" sz="quarter" idx="12"/>
          </p:nvPr>
        </p:nvSpPr>
        <p:spPr/>
        <p:txBody>
          <a:bodyPr/>
          <a:lstStyle/>
          <a:p>
            <a:r>
              <a:rPr kumimoji="1" lang="zh-TW" altLang="en-US" dirty="0"/>
              <a:t>第</a:t>
            </a:r>
            <a:r>
              <a:rPr kumimoji="1" lang="en-US" altLang="zh-TW" dirty="0"/>
              <a:t>4</a:t>
            </a:r>
            <a:r>
              <a:rPr kumimoji="1" lang="zh-TW" altLang="en-US" dirty="0"/>
              <a:t>章第</a:t>
            </a:r>
            <a:r>
              <a:rPr kumimoji="1" lang="en-US" altLang="zh-TW" dirty="0"/>
              <a:t>3</a:t>
            </a:r>
            <a:r>
              <a:rPr kumimoji="1" lang="zh-TW" altLang="en-US" dirty="0"/>
              <a:t>節</a:t>
            </a:r>
            <a:endParaRPr kumimoji="1" lang="ja-JP" altLang="en-US" dirty="0"/>
          </a:p>
        </p:txBody>
      </p:sp>
      <p:sp>
        <p:nvSpPr>
          <p:cNvPr id="6" name="テキスト プレースホルダー 5">
            <a:extLst>
              <a:ext uri="{FF2B5EF4-FFF2-40B4-BE49-F238E27FC236}">
                <a16:creationId xmlns:a16="http://schemas.microsoft.com/office/drawing/2014/main" id="{D1CA4DC3-EE15-4329-B23E-FBF1B8F5C6CA}"/>
              </a:ext>
            </a:extLst>
          </p:cNvPr>
          <p:cNvSpPr>
            <a:spLocks noGrp="1"/>
          </p:cNvSpPr>
          <p:nvPr>
            <p:ph type="body" sz="quarter" idx="13"/>
          </p:nvPr>
        </p:nvSpPr>
        <p:spPr/>
        <p:txBody>
          <a:bodyPr/>
          <a:lstStyle/>
          <a:p>
            <a:r>
              <a:rPr kumimoji="1" lang="en-US" altLang="ja-JP" dirty="0"/>
              <a:t>p.194</a:t>
            </a:r>
            <a:endParaRPr kumimoji="1" lang="ja-JP" altLang="en-US" dirty="0"/>
          </a:p>
        </p:txBody>
      </p:sp>
      <p:sp>
        <p:nvSpPr>
          <p:cNvPr id="8" name="Google Shape;28;p1">
            <a:extLst>
              <a:ext uri="{FF2B5EF4-FFF2-40B4-BE49-F238E27FC236}">
                <a16:creationId xmlns:a16="http://schemas.microsoft.com/office/drawing/2014/main" id="{937E2A1E-9FA8-4A56-96EF-94AA67E1997D}"/>
              </a:ext>
            </a:extLst>
          </p:cNvPr>
          <p:cNvSpPr txBox="1"/>
          <p:nvPr/>
        </p:nvSpPr>
        <p:spPr>
          <a:xfrm>
            <a:off x="395288" y="1872000"/>
            <a:ext cx="4414837" cy="1891780"/>
          </a:xfrm>
          <a:prstGeom prst="rect">
            <a:avLst/>
          </a:prstGeom>
          <a:noFill/>
          <a:ln>
            <a:noFill/>
          </a:ln>
        </p:spPr>
        <p:txBody>
          <a:bodyPr spcFirstLastPara="1" wrap="square" lIns="0" tIns="0" rIns="0" bIns="45700" anchor="t" anchorCtr="0">
            <a:spAutoFit/>
          </a:bodyPr>
          <a:lstStyle/>
          <a:p>
            <a:pPr marR="0" lvl="0" algn="just" rtl="0">
              <a:lnSpc>
                <a:spcPct val="90000"/>
              </a:lnSpc>
              <a:spcAft>
                <a:spcPts val="0"/>
              </a:spcAft>
              <a:buClr>
                <a:schemeClr val="accent2"/>
              </a:buClr>
              <a:buSzPts val="2800"/>
            </a:pPr>
            <a:r>
              <a:rPr lang="ja-JP" altLang="en-US" sz="2800" b="0" i="0" u="none" strike="noStrike" cap="none" dirty="0">
                <a:solidFill>
                  <a:schemeClr val="accent2"/>
                </a:solidFill>
                <a:latin typeface="MS Gothic"/>
                <a:ea typeface="MS Gothic"/>
                <a:cs typeface="MS Gothic"/>
                <a:sym typeface="MS Gothic"/>
              </a:rPr>
              <a:t>ヒストグラム</a:t>
            </a:r>
          </a:p>
          <a:p>
            <a:pPr marL="687600" marR="0" lvl="0" indent="-228600" algn="just" rtl="0">
              <a:lnSpc>
                <a:spcPct val="90000"/>
              </a:lnSpc>
              <a:spcBef>
                <a:spcPts val="500"/>
              </a:spcBef>
              <a:spcAft>
                <a:spcPts val="0"/>
              </a:spcAft>
              <a:buClr>
                <a:schemeClr val="accent2"/>
              </a:buClr>
              <a:buSzPts val="2800"/>
              <a:buFont typeface="Noto Sans Symbols"/>
              <a:buChar char="●"/>
            </a:pPr>
            <a:r>
              <a:rPr lang="ja-JP" altLang="en-US" sz="2400" b="0" i="0" u="none" strike="noStrike" cap="none" dirty="0">
                <a:solidFill>
                  <a:srgbClr val="000000"/>
                </a:solidFill>
                <a:latin typeface="MS Gothic"/>
                <a:ea typeface="MS Gothic"/>
                <a:cs typeface="MS Gothic"/>
                <a:sym typeface="MS Gothic"/>
              </a:rPr>
              <a:t>度数分布を見るときに利用するグラフ。</a:t>
            </a:r>
          </a:p>
          <a:p>
            <a:pPr marL="687600" marR="0" lvl="0" indent="-228600" algn="just" rtl="0">
              <a:lnSpc>
                <a:spcPct val="90000"/>
              </a:lnSpc>
              <a:spcBef>
                <a:spcPts val="500"/>
              </a:spcBef>
              <a:spcAft>
                <a:spcPts val="0"/>
              </a:spcAft>
              <a:buClr>
                <a:schemeClr val="accent2"/>
              </a:buClr>
              <a:buSzPts val="2800"/>
              <a:buFont typeface="Noto Sans Symbols"/>
              <a:buChar char="●"/>
            </a:pPr>
            <a:r>
              <a:rPr lang="ja-JP" altLang="en-US" sz="2400" b="0" i="0" u="none" strike="noStrike" cap="none" dirty="0">
                <a:solidFill>
                  <a:srgbClr val="000000"/>
                </a:solidFill>
                <a:latin typeface="MS Gothic"/>
                <a:ea typeface="MS Gothic"/>
                <a:cs typeface="MS Gothic"/>
                <a:sym typeface="MS Gothic"/>
              </a:rPr>
              <a:t>階級と度数を柱状のグラフであらわしたもの。</a:t>
            </a:r>
            <a:endParaRPr lang="ja-JP" altLang="en-US" sz="2400" b="0" i="0" u="none" strike="noStrike" cap="none" dirty="0">
              <a:solidFill>
                <a:schemeClr val="accent2"/>
              </a:solidFill>
              <a:latin typeface="MS Gothic"/>
              <a:ea typeface="MS Gothic"/>
              <a:cs typeface="MS Gothic"/>
              <a:sym typeface="MS Gothic"/>
            </a:endParaRPr>
          </a:p>
        </p:txBody>
      </p:sp>
      <p:pic>
        <p:nvPicPr>
          <p:cNvPr id="13" name="図 12">
            <a:extLst>
              <a:ext uri="{FF2B5EF4-FFF2-40B4-BE49-F238E27FC236}">
                <a16:creationId xmlns:a16="http://schemas.microsoft.com/office/drawing/2014/main" id="{355254B8-E7C0-4251-BEEF-57AD89918AC5}"/>
              </a:ext>
            </a:extLst>
          </p:cNvPr>
          <p:cNvPicPr>
            <a:picLocks noChangeAspect="1"/>
          </p:cNvPicPr>
          <p:nvPr/>
        </p:nvPicPr>
        <p:blipFill>
          <a:blip r:embed="rId2"/>
          <a:stretch>
            <a:fillRect/>
          </a:stretch>
        </p:blipFill>
        <p:spPr>
          <a:xfrm>
            <a:off x="5115774" y="1796267"/>
            <a:ext cx="3629768" cy="2009614"/>
          </a:xfrm>
          <a:prstGeom prst="rect">
            <a:avLst/>
          </a:prstGeom>
        </p:spPr>
      </p:pic>
      <p:pic>
        <p:nvPicPr>
          <p:cNvPr id="15" name="図 14">
            <a:extLst>
              <a:ext uri="{FF2B5EF4-FFF2-40B4-BE49-F238E27FC236}">
                <a16:creationId xmlns:a16="http://schemas.microsoft.com/office/drawing/2014/main" id="{BD0AB767-CF02-45FB-ACA6-5908776D2F64}"/>
              </a:ext>
            </a:extLst>
          </p:cNvPr>
          <p:cNvPicPr>
            <a:picLocks noChangeAspect="1"/>
          </p:cNvPicPr>
          <p:nvPr/>
        </p:nvPicPr>
        <p:blipFill>
          <a:blip r:embed="rId3"/>
          <a:stretch>
            <a:fillRect/>
          </a:stretch>
        </p:blipFill>
        <p:spPr>
          <a:xfrm>
            <a:off x="5267724" y="4018406"/>
            <a:ext cx="2535898" cy="2660206"/>
          </a:xfrm>
          <a:prstGeom prst="rect">
            <a:avLst/>
          </a:prstGeom>
        </p:spPr>
      </p:pic>
      <p:sp>
        <p:nvSpPr>
          <p:cNvPr id="22" name="Google Shape;28;p1">
            <a:extLst>
              <a:ext uri="{FF2B5EF4-FFF2-40B4-BE49-F238E27FC236}">
                <a16:creationId xmlns:a16="http://schemas.microsoft.com/office/drawing/2014/main" id="{3852CBC7-3919-4211-8A0C-5A0454FA5EE4}"/>
              </a:ext>
            </a:extLst>
          </p:cNvPr>
          <p:cNvSpPr txBox="1"/>
          <p:nvPr/>
        </p:nvSpPr>
        <p:spPr>
          <a:xfrm>
            <a:off x="396000" y="3840643"/>
            <a:ext cx="4414837" cy="2888976"/>
          </a:xfrm>
          <a:prstGeom prst="rect">
            <a:avLst/>
          </a:prstGeom>
          <a:noFill/>
          <a:ln>
            <a:noFill/>
          </a:ln>
        </p:spPr>
        <p:txBody>
          <a:bodyPr spcFirstLastPara="1" wrap="square" lIns="0" tIns="0" rIns="0" bIns="45700" anchor="t" anchorCtr="0">
            <a:spAutoFit/>
          </a:bodyPr>
          <a:lstStyle/>
          <a:p>
            <a:pPr marR="0" lvl="0" algn="just" rtl="0">
              <a:lnSpc>
                <a:spcPct val="90000"/>
              </a:lnSpc>
              <a:spcAft>
                <a:spcPts val="0"/>
              </a:spcAft>
              <a:buClr>
                <a:schemeClr val="accent2"/>
              </a:buClr>
              <a:buSzPts val="2800"/>
            </a:pPr>
            <a:r>
              <a:rPr lang="ja-JP" altLang="en-US" sz="2800" b="0" i="0" u="none" strike="noStrike" cap="none" dirty="0">
                <a:solidFill>
                  <a:schemeClr val="accent2"/>
                </a:solidFill>
                <a:latin typeface="MS Gothic"/>
                <a:ea typeface="MS Gothic"/>
                <a:cs typeface="MS Gothic"/>
                <a:sym typeface="MS Gothic"/>
              </a:rPr>
              <a:t>箱ひげ図</a:t>
            </a:r>
          </a:p>
          <a:p>
            <a:pPr marL="687600" marR="0" lvl="0" indent="-228600" algn="just" rtl="0">
              <a:lnSpc>
                <a:spcPct val="90000"/>
              </a:lnSpc>
              <a:spcBef>
                <a:spcPts val="500"/>
              </a:spcBef>
              <a:spcAft>
                <a:spcPts val="0"/>
              </a:spcAft>
              <a:buClr>
                <a:schemeClr val="accent2"/>
              </a:buClr>
              <a:buSzPts val="2800"/>
              <a:buFont typeface="Noto Sans Symbols"/>
              <a:buChar char="●"/>
            </a:pPr>
            <a:r>
              <a:rPr lang="ja-JP" altLang="en-US" sz="2400" b="0" i="0" u="none" strike="noStrike" cap="none" dirty="0">
                <a:solidFill>
                  <a:srgbClr val="000000"/>
                </a:solidFill>
                <a:latin typeface="MS Gothic"/>
                <a:ea typeface="MS Gothic"/>
                <a:cs typeface="MS Gothic"/>
                <a:sym typeface="MS Gothic"/>
              </a:rPr>
              <a:t>最大値や最小値だけでなく、データ分布の特徴をあらわすことができる。</a:t>
            </a:r>
          </a:p>
          <a:p>
            <a:pPr marL="687600" marR="0" lvl="0" indent="-228600" algn="just" rtl="0">
              <a:lnSpc>
                <a:spcPct val="90000"/>
              </a:lnSpc>
              <a:spcBef>
                <a:spcPts val="500"/>
              </a:spcBef>
              <a:spcAft>
                <a:spcPts val="0"/>
              </a:spcAft>
              <a:buClr>
                <a:schemeClr val="accent2"/>
              </a:buClr>
              <a:buSzPts val="2800"/>
              <a:buFont typeface="Noto Sans Symbols"/>
              <a:buChar char="●"/>
            </a:pPr>
            <a:r>
              <a:rPr lang="ja-JP" altLang="en-US" sz="2400" b="0" i="0" u="none" strike="noStrike" cap="none" dirty="0">
                <a:solidFill>
                  <a:srgbClr val="000000"/>
                </a:solidFill>
                <a:latin typeface="MS Gothic"/>
                <a:ea typeface="MS Gothic"/>
                <a:cs typeface="MS Gothic"/>
                <a:sym typeface="MS Gothic"/>
              </a:rPr>
              <a:t>複数のデータを比較するときには、右の図のように縦置きにして比べることが多い。</a:t>
            </a:r>
            <a:endParaRPr lang="ja-JP" altLang="en-US" sz="2400" b="0" i="0" u="none" strike="noStrike" cap="none" dirty="0">
              <a:solidFill>
                <a:schemeClr val="accent2"/>
              </a:solidFill>
              <a:latin typeface="MS Gothic"/>
              <a:ea typeface="MS Gothic"/>
              <a:cs typeface="MS Gothic"/>
              <a:sym typeface="MS Gothic"/>
            </a:endParaRPr>
          </a:p>
        </p:txBody>
      </p:sp>
    </p:spTree>
    <p:extLst>
      <p:ext uri="{BB962C8B-B14F-4D97-AF65-F5344CB8AC3E}">
        <p14:creationId xmlns:p14="http://schemas.microsoft.com/office/powerpoint/2010/main" val="1833783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43F211-E076-44AF-854D-E73714830D34}"/>
              </a:ext>
            </a:extLst>
          </p:cNvPr>
          <p:cNvSpPr>
            <a:spLocks noGrp="1"/>
          </p:cNvSpPr>
          <p:nvPr>
            <p:ph type="title"/>
          </p:nvPr>
        </p:nvSpPr>
        <p:spPr/>
        <p:txBody>
          <a:bodyPr/>
          <a:lstStyle/>
          <a:p>
            <a:r>
              <a:rPr kumimoji="1" lang="en-US" altLang="ja-JP" dirty="0"/>
              <a:t>2.</a:t>
            </a:r>
            <a:r>
              <a:rPr kumimoji="1" lang="ja-JP" altLang="en-US" dirty="0"/>
              <a:t>数値データの分析</a:t>
            </a:r>
          </a:p>
        </p:txBody>
      </p:sp>
      <p:sp>
        <p:nvSpPr>
          <p:cNvPr id="3" name="スライド番号プレースホルダー 2">
            <a:extLst>
              <a:ext uri="{FF2B5EF4-FFF2-40B4-BE49-F238E27FC236}">
                <a16:creationId xmlns:a16="http://schemas.microsoft.com/office/drawing/2014/main" id="{598BB2C9-9C07-46D5-B4BE-85A4A25E438A}"/>
              </a:ext>
            </a:extLst>
          </p:cNvPr>
          <p:cNvSpPr>
            <a:spLocks noGrp="1"/>
          </p:cNvSpPr>
          <p:nvPr>
            <p:ph type="sldNum" sz="quarter" idx="10"/>
          </p:nvPr>
        </p:nvSpPr>
        <p:spPr/>
        <p:txBody>
          <a:bodyPr/>
          <a:lstStyle/>
          <a:p>
            <a:fld id="{6377744E-7BAD-45ED-8AC8-4CEF49569F4D}" type="slidenum">
              <a:rPr kumimoji="1" lang="ja-JP" altLang="en-US" smtClean="0"/>
              <a:pPr/>
              <a:t>5</a:t>
            </a:fld>
            <a:endParaRPr kumimoji="1" lang="ja-JP" altLang="en-US" dirty="0"/>
          </a:p>
        </p:txBody>
      </p:sp>
      <p:sp>
        <p:nvSpPr>
          <p:cNvPr id="4" name="テキスト プレースホルダー 3">
            <a:extLst>
              <a:ext uri="{FF2B5EF4-FFF2-40B4-BE49-F238E27FC236}">
                <a16:creationId xmlns:a16="http://schemas.microsoft.com/office/drawing/2014/main" id="{2BF451CE-0A67-4DB0-911F-DD0B30633D91}"/>
              </a:ext>
            </a:extLst>
          </p:cNvPr>
          <p:cNvSpPr>
            <a:spLocks noGrp="1"/>
          </p:cNvSpPr>
          <p:nvPr>
            <p:ph type="body" sz="quarter" idx="11"/>
          </p:nvPr>
        </p:nvSpPr>
        <p:spPr/>
        <p:txBody>
          <a:bodyPr/>
          <a:lstStyle/>
          <a:p>
            <a:r>
              <a:rPr kumimoji="1" lang="en-US" altLang="ja-JP" dirty="0"/>
              <a:t>4.</a:t>
            </a:r>
            <a:r>
              <a:rPr kumimoji="1" lang="ja-JP" altLang="en-US" dirty="0"/>
              <a:t>割合で分析する</a:t>
            </a:r>
          </a:p>
        </p:txBody>
      </p:sp>
      <p:sp>
        <p:nvSpPr>
          <p:cNvPr id="5" name="テキスト プレースホルダー 4">
            <a:extLst>
              <a:ext uri="{FF2B5EF4-FFF2-40B4-BE49-F238E27FC236}">
                <a16:creationId xmlns:a16="http://schemas.microsoft.com/office/drawing/2014/main" id="{EDA8F8F6-A994-4762-BB01-D8C9F2FA6E5A}"/>
              </a:ext>
            </a:extLst>
          </p:cNvPr>
          <p:cNvSpPr>
            <a:spLocks noGrp="1"/>
          </p:cNvSpPr>
          <p:nvPr>
            <p:ph type="body" sz="quarter" idx="12"/>
          </p:nvPr>
        </p:nvSpPr>
        <p:spPr/>
        <p:txBody>
          <a:bodyPr/>
          <a:lstStyle/>
          <a:p>
            <a:r>
              <a:rPr kumimoji="1" lang="zh-TW" altLang="en-US" dirty="0"/>
              <a:t>第</a:t>
            </a:r>
            <a:r>
              <a:rPr kumimoji="1" lang="en-US" altLang="zh-TW" dirty="0"/>
              <a:t>4</a:t>
            </a:r>
            <a:r>
              <a:rPr kumimoji="1" lang="zh-TW" altLang="en-US" dirty="0"/>
              <a:t>章第</a:t>
            </a:r>
            <a:r>
              <a:rPr kumimoji="1" lang="en-US" altLang="zh-TW" dirty="0"/>
              <a:t>3</a:t>
            </a:r>
            <a:r>
              <a:rPr kumimoji="1" lang="zh-TW" altLang="en-US" dirty="0"/>
              <a:t>節</a:t>
            </a:r>
            <a:endParaRPr kumimoji="1" lang="ja-JP" altLang="en-US" dirty="0"/>
          </a:p>
        </p:txBody>
      </p:sp>
      <p:sp>
        <p:nvSpPr>
          <p:cNvPr id="6" name="テキスト プレースホルダー 5">
            <a:extLst>
              <a:ext uri="{FF2B5EF4-FFF2-40B4-BE49-F238E27FC236}">
                <a16:creationId xmlns:a16="http://schemas.microsoft.com/office/drawing/2014/main" id="{D1CA4DC3-EE15-4329-B23E-FBF1B8F5C6CA}"/>
              </a:ext>
            </a:extLst>
          </p:cNvPr>
          <p:cNvSpPr>
            <a:spLocks noGrp="1"/>
          </p:cNvSpPr>
          <p:nvPr>
            <p:ph type="body" sz="quarter" idx="13"/>
          </p:nvPr>
        </p:nvSpPr>
        <p:spPr/>
        <p:txBody>
          <a:bodyPr/>
          <a:lstStyle/>
          <a:p>
            <a:r>
              <a:rPr kumimoji="1" lang="en-US" altLang="ja-JP" dirty="0"/>
              <a:t>p.195</a:t>
            </a:r>
            <a:endParaRPr kumimoji="1" lang="ja-JP" altLang="en-US" dirty="0"/>
          </a:p>
        </p:txBody>
      </p:sp>
      <p:sp>
        <p:nvSpPr>
          <p:cNvPr id="8" name="Google Shape;28;p1">
            <a:extLst>
              <a:ext uri="{FF2B5EF4-FFF2-40B4-BE49-F238E27FC236}">
                <a16:creationId xmlns:a16="http://schemas.microsoft.com/office/drawing/2014/main" id="{937E2A1E-9FA8-4A56-96EF-94AA67E1997D}"/>
              </a:ext>
            </a:extLst>
          </p:cNvPr>
          <p:cNvSpPr txBox="1"/>
          <p:nvPr/>
        </p:nvSpPr>
        <p:spPr>
          <a:xfrm>
            <a:off x="395288" y="1872000"/>
            <a:ext cx="4414837" cy="1891780"/>
          </a:xfrm>
          <a:prstGeom prst="rect">
            <a:avLst/>
          </a:prstGeom>
          <a:noFill/>
          <a:ln>
            <a:noFill/>
          </a:ln>
        </p:spPr>
        <p:txBody>
          <a:bodyPr spcFirstLastPara="1" wrap="square" lIns="0" tIns="0" rIns="0" bIns="45700" anchor="t" anchorCtr="0">
            <a:spAutoFit/>
          </a:bodyPr>
          <a:lstStyle/>
          <a:p>
            <a:pPr marR="0" lvl="0" algn="just" rtl="0">
              <a:lnSpc>
                <a:spcPct val="90000"/>
              </a:lnSpc>
              <a:spcAft>
                <a:spcPts val="0"/>
              </a:spcAft>
              <a:buClr>
                <a:schemeClr val="accent2"/>
              </a:buClr>
              <a:buSzPts val="2800"/>
            </a:pPr>
            <a:r>
              <a:rPr lang="ja-JP" altLang="en-US" sz="2800" b="0" i="0" u="none" strike="noStrike" cap="none" dirty="0">
                <a:solidFill>
                  <a:schemeClr val="accent2"/>
                </a:solidFill>
                <a:latin typeface="MS Gothic"/>
                <a:ea typeface="MS Gothic"/>
                <a:cs typeface="MS Gothic"/>
                <a:sym typeface="MS Gothic"/>
              </a:rPr>
              <a:t>帯グラフ</a:t>
            </a:r>
          </a:p>
          <a:p>
            <a:pPr marL="687600" marR="0" lvl="0" indent="-228600" algn="just" rtl="0">
              <a:lnSpc>
                <a:spcPct val="90000"/>
              </a:lnSpc>
              <a:spcBef>
                <a:spcPts val="500"/>
              </a:spcBef>
              <a:spcAft>
                <a:spcPts val="0"/>
              </a:spcAft>
              <a:buClr>
                <a:schemeClr val="accent2"/>
              </a:buClr>
              <a:buSzPts val="2800"/>
              <a:buFont typeface="Noto Sans Symbols"/>
              <a:buChar char="●"/>
            </a:pPr>
            <a:r>
              <a:rPr lang="ja-JP" altLang="en-US" sz="2400" b="0" i="0" u="none" strike="noStrike" cap="none" dirty="0">
                <a:solidFill>
                  <a:srgbClr val="000000"/>
                </a:solidFill>
                <a:latin typeface="MS Gothic"/>
                <a:ea typeface="MS Gothic"/>
                <a:cs typeface="MS Gothic"/>
                <a:sym typeface="MS Gothic"/>
              </a:rPr>
              <a:t>全体を</a:t>
            </a:r>
            <a:r>
              <a:rPr lang="en-US" altLang="ja-JP" sz="2400" b="0" i="0" u="none" strike="noStrike" cap="none" dirty="0">
                <a:solidFill>
                  <a:srgbClr val="000000"/>
                </a:solidFill>
                <a:latin typeface="MS Gothic"/>
                <a:ea typeface="MS Gothic"/>
                <a:cs typeface="MS Gothic"/>
                <a:sym typeface="MS Gothic"/>
              </a:rPr>
              <a:t>100</a:t>
            </a:r>
            <a:r>
              <a:rPr lang="ja-JP" altLang="en-US" sz="2400" b="0" i="0" u="none" strike="noStrike" cap="none" dirty="0">
                <a:solidFill>
                  <a:srgbClr val="000000"/>
                </a:solidFill>
                <a:latin typeface="MS Gothic"/>
                <a:ea typeface="MS Gothic"/>
                <a:cs typeface="MS Gothic"/>
                <a:sym typeface="MS Gothic"/>
              </a:rPr>
              <a:t>％として、帯を構成する四角形の長さで各要素の比率をあらわしたグラフ。</a:t>
            </a:r>
            <a:endParaRPr lang="ja-JP" altLang="en-US" sz="2400" b="0" i="0" u="none" strike="noStrike" cap="none" dirty="0">
              <a:solidFill>
                <a:schemeClr val="accent2"/>
              </a:solidFill>
              <a:latin typeface="MS Gothic"/>
              <a:ea typeface="MS Gothic"/>
              <a:cs typeface="MS Gothic"/>
              <a:sym typeface="MS Gothic"/>
            </a:endParaRPr>
          </a:p>
        </p:txBody>
      </p:sp>
      <p:sp>
        <p:nvSpPr>
          <p:cNvPr id="22" name="Google Shape;28;p1">
            <a:extLst>
              <a:ext uri="{FF2B5EF4-FFF2-40B4-BE49-F238E27FC236}">
                <a16:creationId xmlns:a16="http://schemas.microsoft.com/office/drawing/2014/main" id="{3852CBC7-3919-4211-8A0C-5A0454FA5EE4}"/>
              </a:ext>
            </a:extLst>
          </p:cNvPr>
          <p:cNvSpPr txBox="1"/>
          <p:nvPr/>
        </p:nvSpPr>
        <p:spPr>
          <a:xfrm>
            <a:off x="396000" y="3840643"/>
            <a:ext cx="4414837" cy="2556577"/>
          </a:xfrm>
          <a:prstGeom prst="rect">
            <a:avLst/>
          </a:prstGeom>
          <a:noFill/>
          <a:ln>
            <a:noFill/>
          </a:ln>
        </p:spPr>
        <p:txBody>
          <a:bodyPr spcFirstLastPara="1" wrap="square" lIns="0" tIns="0" rIns="0" bIns="45700" anchor="t" anchorCtr="0">
            <a:spAutoFit/>
          </a:bodyPr>
          <a:lstStyle/>
          <a:p>
            <a:pPr marR="0" lvl="0" algn="just" rtl="0">
              <a:lnSpc>
                <a:spcPct val="90000"/>
              </a:lnSpc>
              <a:spcAft>
                <a:spcPts val="0"/>
              </a:spcAft>
              <a:buClr>
                <a:schemeClr val="accent2"/>
              </a:buClr>
              <a:buSzPts val="2800"/>
            </a:pPr>
            <a:r>
              <a:rPr lang="ja-JP" altLang="en-US" sz="2800" b="0" i="0" u="none" strike="noStrike" cap="none" dirty="0">
                <a:solidFill>
                  <a:schemeClr val="accent2"/>
                </a:solidFill>
                <a:latin typeface="MS Gothic"/>
                <a:ea typeface="MS Gothic"/>
                <a:cs typeface="MS Gothic"/>
                <a:sym typeface="MS Gothic"/>
              </a:rPr>
              <a:t>円グラフ、ドーナツグラフ</a:t>
            </a:r>
          </a:p>
          <a:p>
            <a:pPr marL="687600" marR="0" lvl="0" indent="-228600" algn="just" rtl="0">
              <a:lnSpc>
                <a:spcPct val="90000"/>
              </a:lnSpc>
              <a:spcBef>
                <a:spcPts val="500"/>
              </a:spcBef>
              <a:spcAft>
                <a:spcPts val="0"/>
              </a:spcAft>
              <a:buClr>
                <a:schemeClr val="accent2"/>
              </a:buClr>
              <a:buSzPts val="2800"/>
              <a:buFont typeface="Noto Sans Symbols"/>
              <a:buChar char="●"/>
            </a:pPr>
            <a:r>
              <a:rPr lang="ja-JP" altLang="en-US" sz="2400" b="0" i="0" u="none" strike="noStrike" cap="none" dirty="0">
                <a:solidFill>
                  <a:srgbClr val="000000"/>
                </a:solidFill>
                <a:latin typeface="MS Gothic"/>
                <a:ea typeface="MS Gothic"/>
                <a:cs typeface="MS Gothic"/>
                <a:sym typeface="MS Gothic"/>
              </a:rPr>
              <a:t>ドーナツグラフや円グラフを複数利用すると、複数のデータを比較することができる。</a:t>
            </a:r>
          </a:p>
          <a:p>
            <a:pPr marL="687600" marR="0" lvl="0" indent="-228600" algn="just" rtl="0">
              <a:lnSpc>
                <a:spcPct val="90000"/>
              </a:lnSpc>
              <a:spcBef>
                <a:spcPts val="500"/>
              </a:spcBef>
              <a:spcAft>
                <a:spcPts val="0"/>
              </a:spcAft>
              <a:buClr>
                <a:schemeClr val="accent2"/>
              </a:buClr>
              <a:buSzPts val="2800"/>
              <a:buFont typeface="Noto Sans Symbols"/>
              <a:buChar char="●"/>
            </a:pPr>
            <a:r>
              <a:rPr lang="ja-JP" altLang="en-US" sz="2400" b="0" i="0" u="none" strike="noStrike" cap="none" dirty="0">
                <a:solidFill>
                  <a:srgbClr val="000000"/>
                </a:solidFill>
                <a:latin typeface="MS Gothic"/>
                <a:ea typeface="MS Gothic"/>
                <a:cs typeface="MS Gothic"/>
                <a:sym typeface="MS Gothic"/>
              </a:rPr>
              <a:t>項目数が増えると、比較がしづらくなる。</a:t>
            </a:r>
            <a:endParaRPr lang="ja-JP" altLang="en-US" sz="2400" b="0" i="0" u="none" strike="noStrike" cap="none" dirty="0">
              <a:solidFill>
                <a:schemeClr val="accent2"/>
              </a:solidFill>
              <a:latin typeface="MS Gothic"/>
              <a:ea typeface="MS Gothic"/>
              <a:cs typeface="MS Gothic"/>
              <a:sym typeface="MS Gothic"/>
            </a:endParaRPr>
          </a:p>
        </p:txBody>
      </p:sp>
      <p:pic>
        <p:nvPicPr>
          <p:cNvPr id="17" name="図 16">
            <a:extLst>
              <a:ext uri="{FF2B5EF4-FFF2-40B4-BE49-F238E27FC236}">
                <a16:creationId xmlns:a16="http://schemas.microsoft.com/office/drawing/2014/main" id="{CD6D0D0B-AC25-426C-AC9A-17135CAC554F}"/>
              </a:ext>
            </a:extLst>
          </p:cNvPr>
          <p:cNvPicPr>
            <a:picLocks noChangeAspect="1"/>
          </p:cNvPicPr>
          <p:nvPr/>
        </p:nvPicPr>
        <p:blipFill>
          <a:blip r:embed="rId2"/>
          <a:stretch>
            <a:fillRect/>
          </a:stretch>
        </p:blipFill>
        <p:spPr>
          <a:xfrm>
            <a:off x="5267724" y="1835149"/>
            <a:ext cx="3256094" cy="2110431"/>
          </a:xfrm>
          <a:prstGeom prst="rect">
            <a:avLst/>
          </a:prstGeom>
        </p:spPr>
      </p:pic>
      <p:pic>
        <p:nvPicPr>
          <p:cNvPr id="24" name="図 23" descr="グラフ&#10;&#10;自動的に生成された説明">
            <a:extLst>
              <a:ext uri="{FF2B5EF4-FFF2-40B4-BE49-F238E27FC236}">
                <a16:creationId xmlns:a16="http://schemas.microsoft.com/office/drawing/2014/main" id="{7482C26D-3CEC-4A43-9F3C-E4237D103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6400" y="4028400"/>
            <a:ext cx="3461609" cy="2409653"/>
          </a:xfrm>
          <a:prstGeom prst="rect">
            <a:avLst/>
          </a:prstGeom>
        </p:spPr>
      </p:pic>
    </p:spTree>
    <p:extLst>
      <p:ext uri="{BB962C8B-B14F-4D97-AF65-F5344CB8AC3E}">
        <p14:creationId xmlns:p14="http://schemas.microsoft.com/office/powerpoint/2010/main" val="726433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43F211-E076-44AF-854D-E73714830D34}"/>
              </a:ext>
            </a:extLst>
          </p:cNvPr>
          <p:cNvSpPr>
            <a:spLocks noGrp="1"/>
          </p:cNvSpPr>
          <p:nvPr>
            <p:ph type="title"/>
          </p:nvPr>
        </p:nvSpPr>
        <p:spPr/>
        <p:txBody>
          <a:bodyPr/>
          <a:lstStyle/>
          <a:p>
            <a:r>
              <a:rPr kumimoji="1" lang="en-US" altLang="ja-JP" dirty="0"/>
              <a:t>2.</a:t>
            </a:r>
            <a:r>
              <a:rPr kumimoji="1" lang="ja-JP" altLang="en-US" dirty="0"/>
              <a:t>数値データの分析</a:t>
            </a:r>
          </a:p>
        </p:txBody>
      </p:sp>
      <p:sp>
        <p:nvSpPr>
          <p:cNvPr id="3" name="スライド番号プレースホルダー 2">
            <a:extLst>
              <a:ext uri="{FF2B5EF4-FFF2-40B4-BE49-F238E27FC236}">
                <a16:creationId xmlns:a16="http://schemas.microsoft.com/office/drawing/2014/main" id="{598BB2C9-9C07-46D5-B4BE-85A4A25E438A}"/>
              </a:ext>
            </a:extLst>
          </p:cNvPr>
          <p:cNvSpPr>
            <a:spLocks noGrp="1"/>
          </p:cNvSpPr>
          <p:nvPr>
            <p:ph type="sldNum" sz="quarter" idx="10"/>
          </p:nvPr>
        </p:nvSpPr>
        <p:spPr/>
        <p:txBody>
          <a:bodyPr/>
          <a:lstStyle/>
          <a:p>
            <a:fld id="{6377744E-7BAD-45ED-8AC8-4CEF49569F4D}" type="slidenum">
              <a:rPr kumimoji="1" lang="ja-JP" altLang="en-US" smtClean="0"/>
              <a:pPr/>
              <a:t>6</a:t>
            </a:fld>
            <a:endParaRPr kumimoji="1" lang="ja-JP" altLang="en-US" dirty="0"/>
          </a:p>
        </p:txBody>
      </p:sp>
      <p:sp>
        <p:nvSpPr>
          <p:cNvPr id="4" name="テキスト プレースホルダー 3">
            <a:extLst>
              <a:ext uri="{FF2B5EF4-FFF2-40B4-BE49-F238E27FC236}">
                <a16:creationId xmlns:a16="http://schemas.microsoft.com/office/drawing/2014/main" id="{2BF451CE-0A67-4DB0-911F-DD0B30633D91}"/>
              </a:ext>
            </a:extLst>
          </p:cNvPr>
          <p:cNvSpPr>
            <a:spLocks noGrp="1"/>
          </p:cNvSpPr>
          <p:nvPr>
            <p:ph type="body" sz="quarter" idx="11"/>
          </p:nvPr>
        </p:nvSpPr>
        <p:spPr/>
        <p:txBody>
          <a:bodyPr/>
          <a:lstStyle/>
          <a:p>
            <a:r>
              <a:rPr kumimoji="1" lang="en-US" altLang="ja-JP" dirty="0"/>
              <a:t>5.</a:t>
            </a:r>
            <a:r>
              <a:rPr kumimoji="1" lang="ja-JP" altLang="en-US" dirty="0"/>
              <a:t>２つのデータの関係性を分析する</a:t>
            </a:r>
          </a:p>
        </p:txBody>
      </p:sp>
      <p:sp>
        <p:nvSpPr>
          <p:cNvPr id="5" name="テキスト プレースホルダー 4">
            <a:extLst>
              <a:ext uri="{FF2B5EF4-FFF2-40B4-BE49-F238E27FC236}">
                <a16:creationId xmlns:a16="http://schemas.microsoft.com/office/drawing/2014/main" id="{EDA8F8F6-A994-4762-BB01-D8C9F2FA6E5A}"/>
              </a:ext>
            </a:extLst>
          </p:cNvPr>
          <p:cNvSpPr>
            <a:spLocks noGrp="1"/>
          </p:cNvSpPr>
          <p:nvPr>
            <p:ph type="body" sz="quarter" idx="12"/>
          </p:nvPr>
        </p:nvSpPr>
        <p:spPr/>
        <p:txBody>
          <a:bodyPr/>
          <a:lstStyle/>
          <a:p>
            <a:r>
              <a:rPr kumimoji="1" lang="zh-TW" altLang="en-US" dirty="0"/>
              <a:t>第</a:t>
            </a:r>
            <a:r>
              <a:rPr kumimoji="1" lang="en-US" altLang="zh-TW" dirty="0"/>
              <a:t>4</a:t>
            </a:r>
            <a:r>
              <a:rPr kumimoji="1" lang="zh-TW" altLang="en-US" dirty="0"/>
              <a:t>章第</a:t>
            </a:r>
            <a:r>
              <a:rPr kumimoji="1" lang="en-US" altLang="zh-TW" dirty="0"/>
              <a:t>3</a:t>
            </a:r>
            <a:r>
              <a:rPr kumimoji="1" lang="zh-TW" altLang="en-US" dirty="0"/>
              <a:t>節</a:t>
            </a:r>
            <a:endParaRPr kumimoji="1" lang="ja-JP" altLang="en-US" dirty="0"/>
          </a:p>
        </p:txBody>
      </p:sp>
      <p:sp>
        <p:nvSpPr>
          <p:cNvPr id="6" name="テキスト プレースホルダー 5">
            <a:extLst>
              <a:ext uri="{FF2B5EF4-FFF2-40B4-BE49-F238E27FC236}">
                <a16:creationId xmlns:a16="http://schemas.microsoft.com/office/drawing/2014/main" id="{D1CA4DC3-EE15-4329-B23E-FBF1B8F5C6CA}"/>
              </a:ext>
            </a:extLst>
          </p:cNvPr>
          <p:cNvSpPr>
            <a:spLocks noGrp="1"/>
          </p:cNvSpPr>
          <p:nvPr>
            <p:ph type="body" sz="quarter" idx="13"/>
          </p:nvPr>
        </p:nvSpPr>
        <p:spPr/>
        <p:txBody>
          <a:bodyPr/>
          <a:lstStyle/>
          <a:p>
            <a:r>
              <a:rPr kumimoji="1" lang="en-US" altLang="ja-JP" dirty="0"/>
              <a:t>p.195</a:t>
            </a:r>
            <a:endParaRPr kumimoji="1" lang="ja-JP" altLang="en-US" dirty="0"/>
          </a:p>
        </p:txBody>
      </p:sp>
      <p:sp>
        <p:nvSpPr>
          <p:cNvPr id="8" name="Google Shape;28;p1">
            <a:extLst>
              <a:ext uri="{FF2B5EF4-FFF2-40B4-BE49-F238E27FC236}">
                <a16:creationId xmlns:a16="http://schemas.microsoft.com/office/drawing/2014/main" id="{937E2A1E-9FA8-4A56-96EF-94AA67E1997D}"/>
              </a:ext>
            </a:extLst>
          </p:cNvPr>
          <p:cNvSpPr txBox="1"/>
          <p:nvPr/>
        </p:nvSpPr>
        <p:spPr>
          <a:xfrm>
            <a:off x="395288" y="1872000"/>
            <a:ext cx="4414837" cy="2556577"/>
          </a:xfrm>
          <a:prstGeom prst="rect">
            <a:avLst/>
          </a:prstGeom>
          <a:noFill/>
          <a:ln>
            <a:noFill/>
          </a:ln>
        </p:spPr>
        <p:txBody>
          <a:bodyPr spcFirstLastPara="1" wrap="square" lIns="0" tIns="0" rIns="0" bIns="45700" anchor="t" anchorCtr="0">
            <a:spAutoFit/>
          </a:bodyPr>
          <a:lstStyle/>
          <a:p>
            <a:pPr marR="0" lvl="0" algn="just" rtl="0">
              <a:lnSpc>
                <a:spcPct val="90000"/>
              </a:lnSpc>
              <a:spcAft>
                <a:spcPts val="0"/>
              </a:spcAft>
              <a:buClr>
                <a:schemeClr val="accent2"/>
              </a:buClr>
              <a:buSzPts val="2800"/>
            </a:pPr>
            <a:r>
              <a:rPr lang="ja-JP" altLang="en-US" sz="2800" b="0" i="0" u="none" strike="noStrike" cap="none" dirty="0">
                <a:solidFill>
                  <a:schemeClr val="accent2"/>
                </a:solidFill>
                <a:latin typeface="MS Gothic"/>
                <a:ea typeface="MS Gothic"/>
                <a:cs typeface="MS Gothic"/>
                <a:sym typeface="MS Gothic"/>
              </a:rPr>
              <a:t>散布図</a:t>
            </a:r>
          </a:p>
          <a:p>
            <a:pPr marL="687600" marR="0" lvl="0" indent="-228600" algn="just" rtl="0">
              <a:lnSpc>
                <a:spcPct val="90000"/>
              </a:lnSpc>
              <a:spcBef>
                <a:spcPts val="500"/>
              </a:spcBef>
              <a:spcAft>
                <a:spcPts val="0"/>
              </a:spcAft>
              <a:buClr>
                <a:schemeClr val="accent2"/>
              </a:buClr>
              <a:buSzPts val="2800"/>
              <a:buFont typeface="Noto Sans Symbols"/>
              <a:buChar char="●"/>
            </a:pPr>
            <a:r>
              <a:rPr lang="ja-JP" altLang="en-US" sz="2400" b="0" i="0" u="none" strike="noStrike" cap="none" dirty="0">
                <a:solidFill>
                  <a:srgbClr val="000000"/>
                </a:solidFill>
                <a:latin typeface="MS Gothic"/>
                <a:ea typeface="MS Gothic"/>
                <a:cs typeface="MS Gothic"/>
                <a:sym typeface="MS Gothic"/>
              </a:rPr>
              <a:t>２つのデータの関係性を分析したいときに利用するグラフ。</a:t>
            </a:r>
          </a:p>
          <a:p>
            <a:pPr marL="687600" marR="0" lvl="0" indent="-228600" algn="just" rtl="0">
              <a:lnSpc>
                <a:spcPct val="90000"/>
              </a:lnSpc>
              <a:spcBef>
                <a:spcPts val="500"/>
              </a:spcBef>
              <a:spcAft>
                <a:spcPts val="0"/>
              </a:spcAft>
              <a:buClr>
                <a:schemeClr val="accent2"/>
              </a:buClr>
              <a:buSzPts val="2800"/>
              <a:buFont typeface="Noto Sans Symbols"/>
              <a:buChar char="●"/>
            </a:pPr>
            <a:r>
              <a:rPr lang="ja-JP" altLang="en-US" sz="2400" b="0" i="0" u="none" strike="noStrike" cap="none" dirty="0">
                <a:solidFill>
                  <a:srgbClr val="000000"/>
                </a:solidFill>
                <a:latin typeface="MS Gothic"/>
                <a:ea typeface="MS Gothic"/>
                <a:cs typeface="MS Gothic"/>
                <a:sym typeface="MS Gothic"/>
              </a:rPr>
              <a:t>散布図では２つの変数の関係の強さ（相関）を見ることができる。</a:t>
            </a:r>
            <a:endParaRPr lang="ja-JP" altLang="en-US" sz="2400" b="0" i="0" u="none" strike="noStrike" cap="none" dirty="0">
              <a:solidFill>
                <a:schemeClr val="accent2"/>
              </a:solidFill>
              <a:latin typeface="MS Gothic"/>
              <a:ea typeface="MS Gothic"/>
              <a:cs typeface="MS Gothic"/>
              <a:sym typeface="MS Gothic"/>
            </a:endParaRPr>
          </a:p>
        </p:txBody>
      </p:sp>
      <p:pic>
        <p:nvPicPr>
          <p:cNvPr id="13" name="図 12">
            <a:extLst>
              <a:ext uri="{FF2B5EF4-FFF2-40B4-BE49-F238E27FC236}">
                <a16:creationId xmlns:a16="http://schemas.microsoft.com/office/drawing/2014/main" id="{77CA10CC-102F-465B-A6A5-C1C05EAF01E9}"/>
              </a:ext>
            </a:extLst>
          </p:cNvPr>
          <p:cNvPicPr>
            <a:picLocks noChangeAspect="1"/>
          </p:cNvPicPr>
          <p:nvPr/>
        </p:nvPicPr>
        <p:blipFill>
          <a:blip r:embed="rId3"/>
          <a:stretch>
            <a:fillRect/>
          </a:stretch>
        </p:blipFill>
        <p:spPr>
          <a:xfrm>
            <a:off x="5235132" y="1903235"/>
            <a:ext cx="3566916" cy="2481333"/>
          </a:xfrm>
          <a:prstGeom prst="rect">
            <a:avLst/>
          </a:prstGeom>
        </p:spPr>
      </p:pic>
    </p:spTree>
    <p:extLst>
      <p:ext uri="{BB962C8B-B14F-4D97-AF65-F5344CB8AC3E}">
        <p14:creationId xmlns:p14="http://schemas.microsoft.com/office/powerpoint/2010/main" val="4131821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43F211-E076-44AF-854D-E73714830D34}"/>
              </a:ext>
            </a:extLst>
          </p:cNvPr>
          <p:cNvSpPr>
            <a:spLocks noGrp="1"/>
          </p:cNvSpPr>
          <p:nvPr>
            <p:ph type="title"/>
          </p:nvPr>
        </p:nvSpPr>
        <p:spPr/>
        <p:txBody>
          <a:bodyPr/>
          <a:lstStyle/>
          <a:p>
            <a:r>
              <a:rPr kumimoji="1" lang="en-US" altLang="ja-JP" dirty="0"/>
              <a:t>2.</a:t>
            </a:r>
            <a:r>
              <a:rPr kumimoji="1" lang="ja-JP" altLang="en-US" dirty="0"/>
              <a:t>数値データの分析</a:t>
            </a:r>
          </a:p>
        </p:txBody>
      </p:sp>
      <p:sp>
        <p:nvSpPr>
          <p:cNvPr id="3" name="スライド番号プレースホルダー 2">
            <a:extLst>
              <a:ext uri="{FF2B5EF4-FFF2-40B4-BE49-F238E27FC236}">
                <a16:creationId xmlns:a16="http://schemas.microsoft.com/office/drawing/2014/main" id="{598BB2C9-9C07-46D5-B4BE-85A4A25E438A}"/>
              </a:ext>
            </a:extLst>
          </p:cNvPr>
          <p:cNvSpPr>
            <a:spLocks noGrp="1"/>
          </p:cNvSpPr>
          <p:nvPr>
            <p:ph type="sldNum" sz="quarter" idx="10"/>
          </p:nvPr>
        </p:nvSpPr>
        <p:spPr/>
        <p:txBody>
          <a:bodyPr/>
          <a:lstStyle/>
          <a:p>
            <a:fld id="{6377744E-7BAD-45ED-8AC8-4CEF49569F4D}" type="slidenum">
              <a:rPr kumimoji="1" lang="ja-JP" altLang="en-US" smtClean="0"/>
              <a:pPr/>
              <a:t>7</a:t>
            </a:fld>
            <a:endParaRPr kumimoji="1" lang="ja-JP" altLang="en-US" dirty="0"/>
          </a:p>
        </p:txBody>
      </p:sp>
      <p:sp>
        <p:nvSpPr>
          <p:cNvPr id="4" name="テキスト プレースホルダー 3">
            <a:extLst>
              <a:ext uri="{FF2B5EF4-FFF2-40B4-BE49-F238E27FC236}">
                <a16:creationId xmlns:a16="http://schemas.microsoft.com/office/drawing/2014/main" id="{2BF451CE-0A67-4DB0-911F-DD0B30633D91}"/>
              </a:ext>
            </a:extLst>
          </p:cNvPr>
          <p:cNvSpPr>
            <a:spLocks noGrp="1"/>
          </p:cNvSpPr>
          <p:nvPr>
            <p:ph type="body" sz="quarter" idx="11"/>
          </p:nvPr>
        </p:nvSpPr>
        <p:spPr/>
        <p:txBody>
          <a:bodyPr/>
          <a:lstStyle/>
          <a:p>
            <a:r>
              <a:rPr kumimoji="1" lang="en-US" altLang="ja-JP" dirty="0"/>
              <a:t>5.</a:t>
            </a:r>
            <a:r>
              <a:rPr kumimoji="1" lang="ja-JP" altLang="en-US" dirty="0"/>
              <a:t>２つのデータの関係性を分析する</a:t>
            </a:r>
          </a:p>
        </p:txBody>
      </p:sp>
      <p:sp>
        <p:nvSpPr>
          <p:cNvPr id="5" name="テキスト プレースホルダー 4">
            <a:extLst>
              <a:ext uri="{FF2B5EF4-FFF2-40B4-BE49-F238E27FC236}">
                <a16:creationId xmlns:a16="http://schemas.microsoft.com/office/drawing/2014/main" id="{EDA8F8F6-A994-4762-BB01-D8C9F2FA6E5A}"/>
              </a:ext>
            </a:extLst>
          </p:cNvPr>
          <p:cNvSpPr>
            <a:spLocks noGrp="1"/>
          </p:cNvSpPr>
          <p:nvPr>
            <p:ph type="body" sz="quarter" idx="12"/>
          </p:nvPr>
        </p:nvSpPr>
        <p:spPr/>
        <p:txBody>
          <a:bodyPr/>
          <a:lstStyle/>
          <a:p>
            <a:r>
              <a:rPr kumimoji="1" lang="zh-TW" altLang="en-US" dirty="0"/>
              <a:t>第</a:t>
            </a:r>
            <a:r>
              <a:rPr kumimoji="1" lang="en-US" altLang="zh-TW" dirty="0"/>
              <a:t>4</a:t>
            </a:r>
            <a:r>
              <a:rPr kumimoji="1" lang="zh-TW" altLang="en-US" dirty="0"/>
              <a:t>章第</a:t>
            </a:r>
            <a:r>
              <a:rPr kumimoji="1" lang="en-US" altLang="zh-TW" dirty="0"/>
              <a:t>3</a:t>
            </a:r>
            <a:r>
              <a:rPr kumimoji="1" lang="zh-TW" altLang="en-US" dirty="0"/>
              <a:t>節</a:t>
            </a:r>
            <a:endParaRPr kumimoji="1" lang="ja-JP" altLang="en-US" dirty="0"/>
          </a:p>
        </p:txBody>
      </p:sp>
      <p:sp>
        <p:nvSpPr>
          <p:cNvPr id="6" name="テキスト プレースホルダー 5">
            <a:extLst>
              <a:ext uri="{FF2B5EF4-FFF2-40B4-BE49-F238E27FC236}">
                <a16:creationId xmlns:a16="http://schemas.microsoft.com/office/drawing/2014/main" id="{D1CA4DC3-EE15-4329-B23E-FBF1B8F5C6CA}"/>
              </a:ext>
            </a:extLst>
          </p:cNvPr>
          <p:cNvSpPr>
            <a:spLocks noGrp="1"/>
          </p:cNvSpPr>
          <p:nvPr>
            <p:ph type="body" sz="quarter" idx="13"/>
          </p:nvPr>
        </p:nvSpPr>
        <p:spPr/>
        <p:txBody>
          <a:bodyPr/>
          <a:lstStyle/>
          <a:p>
            <a:r>
              <a:rPr kumimoji="1" lang="en-US" altLang="ja-JP" dirty="0"/>
              <a:t>p</a:t>
            </a:r>
            <a:r>
              <a:rPr kumimoji="1" lang="en-US" altLang="ja-JP"/>
              <a:t>.195</a:t>
            </a:r>
            <a:endParaRPr kumimoji="1" lang="ja-JP" altLang="en-US" dirty="0"/>
          </a:p>
        </p:txBody>
      </p:sp>
      <p:sp>
        <p:nvSpPr>
          <p:cNvPr id="8" name="Google Shape;28;p1">
            <a:extLst>
              <a:ext uri="{FF2B5EF4-FFF2-40B4-BE49-F238E27FC236}">
                <a16:creationId xmlns:a16="http://schemas.microsoft.com/office/drawing/2014/main" id="{937E2A1E-9FA8-4A56-96EF-94AA67E1997D}"/>
              </a:ext>
            </a:extLst>
          </p:cNvPr>
          <p:cNvSpPr txBox="1"/>
          <p:nvPr/>
        </p:nvSpPr>
        <p:spPr>
          <a:xfrm>
            <a:off x="395288" y="1872000"/>
            <a:ext cx="8353424" cy="1891780"/>
          </a:xfrm>
          <a:prstGeom prst="rect">
            <a:avLst/>
          </a:prstGeom>
          <a:noFill/>
          <a:ln>
            <a:noFill/>
          </a:ln>
        </p:spPr>
        <p:txBody>
          <a:bodyPr spcFirstLastPara="1" wrap="square" lIns="0" tIns="0" rIns="0" bIns="45700" anchor="t" anchorCtr="0">
            <a:spAutoFit/>
          </a:bodyPr>
          <a:lstStyle/>
          <a:p>
            <a:pPr marR="0" lvl="0" algn="just" rtl="0">
              <a:lnSpc>
                <a:spcPct val="90000"/>
              </a:lnSpc>
              <a:spcAft>
                <a:spcPts val="0"/>
              </a:spcAft>
              <a:buClr>
                <a:schemeClr val="accent2"/>
              </a:buClr>
              <a:buSzPts val="2800"/>
            </a:pPr>
            <a:r>
              <a:rPr lang="ja-JP" altLang="en-US" sz="2800" b="0" i="0" u="none" strike="noStrike" cap="none" dirty="0">
                <a:solidFill>
                  <a:schemeClr val="accent2"/>
                </a:solidFill>
                <a:latin typeface="MS Gothic"/>
                <a:ea typeface="MS Gothic"/>
                <a:cs typeface="MS Gothic"/>
                <a:sym typeface="MS Gothic"/>
              </a:rPr>
              <a:t>散布図の相関</a:t>
            </a:r>
          </a:p>
          <a:p>
            <a:pPr marL="687600" marR="0" lvl="0" indent="-228600" algn="just" rtl="0">
              <a:lnSpc>
                <a:spcPct val="90000"/>
              </a:lnSpc>
              <a:spcBef>
                <a:spcPts val="500"/>
              </a:spcBef>
              <a:spcAft>
                <a:spcPts val="0"/>
              </a:spcAft>
              <a:buClr>
                <a:schemeClr val="accent2"/>
              </a:buClr>
              <a:buSzPts val="2800"/>
              <a:buFont typeface="Noto Sans Symbols"/>
              <a:buChar char="●"/>
            </a:pPr>
            <a:r>
              <a:rPr lang="ja-JP" altLang="en-US" sz="2400" b="0" i="0" u="none" strike="noStrike" cap="none" dirty="0">
                <a:solidFill>
                  <a:schemeClr val="accent2"/>
                </a:solidFill>
                <a:latin typeface="MS Gothic"/>
                <a:ea typeface="MS Gothic"/>
                <a:cs typeface="MS Gothic"/>
                <a:sym typeface="MS Gothic"/>
              </a:rPr>
              <a:t>正の相関</a:t>
            </a:r>
            <a:r>
              <a:rPr lang="ja-JP" altLang="en-US" sz="2400" b="0" i="0" u="none" strike="noStrike" cap="none" dirty="0">
                <a:solidFill>
                  <a:srgbClr val="000000"/>
                </a:solidFill>
                <a:latin typeface="MS Gothic"/>
                <a:ea typeface="MS Gothic"/>
                <a:cs typeface="MS Gothic"/>
                <a:sym typeface="MS Gothic"/>
              </a:rPr>
              <a:t>：一方の変数が増加するにしたがって、もう一方の変数も増加する関係があるとき。</a:t>
            </a:r>
          </a:p>
          <a:p>
            <a:pPr marL="687600" marR="0" lvl="0" indent="-228600" algn="just" rtl="0">
              <a:lnSpc>
                <a:spcPct val="90000"/>
              </a:lnSpc>
              <a:spcBef>
                <a:spcPts val="500"/>
              </a:spcBef>
              <a:spcAft>
                <a:spcPts val="0"/>
              </a:spcAft>
              <a:buClr>
                <a:schemeClr val="accent2"/>
              </a:buClr>
              <a:buSzPts val="2800"/>
              <a:buFont typeface="Noto Sans Symbols"/>
              <a:buChar char="●"/>
            </a:pPr>
            <a:r>
              <a:rPr lang="ja-JP" altLang="en-US" sz="2400" b="0" i="0" u="none" strike="noStrike" cap="none" dirty="0">
                <a:solidFill>
                  <a:schemeClr val="accent2"/>
                </a:solidFill>
                <a:latin typeface="MS Gothic"/>
                <a:ea typeface="MS Gothic"/>
                <a:cs typeface="MS Gothic"/>
                <a:sym typeface="MS Gothic"/>
              </a:rPr>
              <a:t>負の相関</a:t>
            </a:r>
            <a:r>
              <a:rPr lang="ja-JP" altLang="en-US" sz="2400" b="0" i="0" u="none" strike="noStrike" cap="none" dirty="0">
                <a:solidFill>
                  <a:srgbClr val="000000"/>
                </a:solidFill>
                <a:latin typeface="MS Gothic"/>
                <a:ea typeface="MS Gothic"/>
                <a:cs typeface="MS Gothic"/>
                <a:sym typeface="MS Gothic"/>
              </a:rPr>
              <a:t>：一方の変数が増加するにしたがって、もう一方の変数が減少する関係があるとき。</a:t>
            </a:r>
            <a:endParaRPr lang="ja-JP" altLang="en-US" sz="2400" b="0" i="0" u="none" strike="noStrike" cap="none" dirty="0">
              <a:solidFill>
                <a:schemeClr val="accent2"/>
              </a:solidFill>
              <a:latin typeface="MS Gothic"/>
              <a:ea typeface="MS Gothic"/>
              <a:cs typeface="MS Gothic"/>
              <a:sym typeface="MS Gothic"/>
            </a:endParaRPr>
          </a:p>
        </p:txBody>
      </p:sp>
      <p:sp>
        <p:nvSpPr>
          <p:cNvPr id="12" name="Google Shape;28;p1">
            <a:extLst>
              <a:ext uri="{FF2B5EF4-FFF2-40B4-BE49-F238E27FC236}">
                <a16:creationId xmlns:a16="http://schemas.microsoft.com/office/drawing/2014/main" id="{5E4E5732-7B43-406A-8CED-86C5B919B386}"/>
              </a:ext>
            </a:extLst>
          </p:cNvPr>
          <p:cNvSpPr txBox="1"/>
          <p:nvPr/>
        </p:nvSpPr>
        <p:spPr>
          <a:xfrm>
            <a:off x="396000" y="4050193"/>
            <a:ext cx="5042775" cy="2160058"/>
          </a:xfrm>
          <a:prstGeom prst="rect">
            <a:avLst/>
          </a:prstGeom>
          <a:noFill/>
          <a:ln>
            <a:noFill/>
          </a:ln>
        </p:spPr>
        <p:txBody>
          <a:bodyPr spcFirstLastPara="1" wrap="square" lIns="0" tIns="0" rIns="0" bIns="45700" anchor="t" anchorCtr="0">
            <a:spAutoFit/>
          </a:bodyPr>
          <a:lstStyle/>
          <a:p>
            <a:pPr marR="0" lvl="0" algn="just" rtl="0">
              <a:lnSpc>
                <a:spcPct val="90000"/>
              </a:lnSpc>
              <a:spcAft>
                <a:spcPts val="0"/>
              </a:spcAft>
              <a:buClr>
                <a:schemeClr val="accent2"/>
              </a:buClr>
              <a:buSzPts val="2800"/>
            </a:pPr>
            <a:r>
              <a:rPr lang="ja-JP" altLang="en-US" sz="2800" b="0" i="0" u="none" strike="noStrike" cap="none" dirty="0">
                <a:solidFill>
                  <a:schemeClr val="accent2"/>
                </a:solidFill>
                <a:latin typeface="MS Gothic"/>
                <a:ea typeface="MS Gothic"/>
                <a:cs typeface="MS Gothic"/>
                <a:sym typeface="MS Gothic"/>
              </a:rPr>
              <a:t>相関係数</a:t>
            </a:r>
          </a:p>
          <a:p>
            <a:pPr marL="687600" marR="0" lvl="0" indent="-228600" algn="just" rtl="0">
              <a:lnSpc>
                <a:spcPct val="90000"/>
              </a:lnSpc>
              <a:spcBef>
                <a:spcPts val="500"/>
              </a:spcBef>
              <a:spcAft>
                <a:spcPts val="0"/>
              </a:spcAft>
              <a:buClr>
                <a:schemeClr val="accent2"/>
              </a:buClr>
              <a:buSzPts val="2800"/>
              <a:buFont typeface="Noto Sans Symbols"/>
              <a:buChar char="●"/>
            </a:pPr>
            <a:r>
              <a:rPr lang="ja-JP" altLang="en-US" sz="2400" b="0" i="0" u="none" strike="noStrike" cap="none" dirty="0">
                <a:solidFill>
                  <a:srgbClr val="000000"/>
                </a:solidFill>
                <a:latin typeface="MS Gothic"/>
                <a:ea typeface="MS Gothic"/>
                <a:cs typeface="MS Gothic"/>
                <a:sym typeface="MS Gothic"/>
              </a:rPr>
              <a:t>右の図の</a:t>
            </a:r>
            <a:r>
              <a:rPr lang="en-US" altLang="ja-JP" sz="2400" b="0" i="0" u="none" strike="noStrike" cap="none" dirty="0">
                <a:solidFill>
                  <a:srgbClr val="000000"/>
                </a:solidFill>
                <a:latin typeface="MS Gothic"/>
                <a:ea typeface="MS Gothic"/>
                <a:cs typeface="MS Gothic"/>
                <a:sym typeface="MS Gothic"/>
              </a:rPr>
              <a:t>R</a:t>
            </a:r>
            <a:r>
              <a:rPr lang="ja-JP" altLang="en-US" sz="2400" b="0" i="0" u="none" strike="noStrike" cap="none" dirty="0">
                <a:solidFill>
                  <a:srgbClr val="000000"/>
                </a:solidFill>
                <a:latin typeface="MS Gothic"/>
                <a:ea typeface="MS Gothic"/>
                <a:cs typeface="MS Gothic"/>
                <a:sym typeface="MS Gothic"/>
              </a:rPr>
              <a:t>は相関係数をあらわす。相関係数は−１から１の範囲に値を取り、絶対値が１に近いほど関係性が強く、０に近いほど関係性が弱い。</a:t>
            </a:r>
            <a:endParaRPr lang="ja-JP" altLang="en-US" sz="2400" b="0" i="0" u="none" strike="noStrike" cap="none" dirty="0">
              <a:solidFill>
                <a:schemeClr val="accent2"/>
              </a:solidFill>
              <a:latin typeface="MS Gothic"/>
              <a:ea typeface="MS Gothic"/>
              <a:cs typeface="MS Gothic"/>
              <a:sym typeface="MS Gothic"/>
            </a:endParaRPr>
          </a:p>
        </p:txBody>
      </p:sp>
      <p:pic>
        <p:nvPicPr>
          <p:cNvPr id="17" name="図 16">
            <a:extLst>
              <a:ext uri="{FF2B5EF4-FFF2-40B4-BE49-F238E27FC236}">
                <a16:creationId xmlns:a16="http://schemas.microsoft.com/office/drawing/2014/main" id="{54F1FF23-4D24-438D-B324-49EE6EBB842C}"/>
              </a:ext>
            </a:extLst>
          </p:cNvPr>
          <p:cNvPicPr>
            <a:picLocks noChangeAspect="1"/>
          </p:cNvPicPr>
          <p:nvPr/>
        </p:nvPicPr>
        <p:blipFill rotWithShape="1">
          <a:blip r:embed="rId2"/>
          <a:srcRect r="36874"/>
          <a:stretch/>
        </p:blipFill>
        <p:spPr>
          <a:xfrm>
            <a:off x="5851968" y="3703923"/>
            <a:ext cx="3141220" cy="1554114"/>
          </a:xfrm>
          <a:prstGeom prst="rect">
            <a:avLst/>
          </a:prstGeom>
        </p:spPr>
      </p:pic>
      <p:pic>
        <p:nvPicPr>
          <p:cNvPr id="20" name="図 19">
            <a:extLst>
              <a:ext uri="{FF2B5EF4-FFF2-40B4-BE49-F238E27FC236}">
                <a16:creationId xmlns:a16="http://schemas.microsoft.com/office/drawing/2014/main" id="{95A3B5A2-E44B-4DCC-97F4-E01BB7CB810A}"/>
              </a:ext>
            </a:extLst>
          </p:cNvPr>
          <p:cNvPicPr>
            <a:picLocks noChangeAspect="1"/>
          </p:cNvPicPr>
          <p:nvPr/>
        </p:nvPicPr>
        <p:blipFill rotWithShape="1">
          <a:blip r:embed="rId2"/>
          <a:srcRect l="68544"/>
          <a:stretch/>
        </p:blipFill>
        <p:spPr>
          <a:xfrm>
            <a:off x="6151341" y="5104962"/>
            <a:ext cx="1565303" cy="1554114"/>
          </a:xfrm>
          <a:prstGeom prst="rect">
            <a:avLst/>
          </a:prstGeom>
        </p:spPr>
      </p:pic>
    </p:spTree>
    <p:extLst>
      <p:ext uri="{BB962C8B-B14F-4D97-AF65-F5344CB8AC3E}">
        <p14:creationId xmlns:p14="http://schemas.microsoft.com/office/powerpoint/2010/main" val="4047571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7EAAFC-17E1-4037-849E-DF562F163008}"/>
              </a:ext>
            </a:extLst>
          </p:cNvPr>
          <p:cNvSpPr>
            <a:spLocks noGrp="1"/>
          </p:cNvSpPr>
          <p:nvPr>
            <p:ph type="title"/>
          </p:nvPr>
        </p:nvSpPr>
        <p:spPr/>
        <p:txBody>
          <a:bodyPr/>
          <a:lstStyle/>
          <a:p>
            <a:pPr marL="412750" indent="-412750">
              <a:defRPr/>
            </a:pPr>
            <a:r>
              <a:rPr lang="en-US" altLang="ja-JP" dirty="0"/>
              <a:t>2.</a:t>
            </a:r>
            <a:r>
              <a:rPr lang="ja-JP" altLang="en-US" dirty="0"/>
              <a:t>数値データの</a:t>
            </a:r>
            <a:r>
              <a:rPr lang="ja-JP" altLang="en-US" dirty="0" smtClean="0"/>
              <a:t>分析</a:t>
            </a:r>
            <a:endParaRPr kumimoji="1" lang="ja-JP" altLang="en-US" dirty="0">
              <a:latin typeface="+mj-ea"/>
            </a:endParaRPr>
          </a:p>
        </p:txBody>
      </p:sp>
      <p:sp>
        <p:nvSpPr>
          <p:cNvPr id="3" name="スライド番号プレースホルダー 2">
            <a:extLst>
              <a:ext uri="{FF2B5EF4-FFF2-40B4-BE49-F238E27FC236}">
                <a16:creationId xmlns:a16="http://schemas.microsoft.com/office/drawing/2014/main" id="{D7738EF5-72D4-420E-9A2B-7088E06E6A34}"/>
              </a:ext>
            </a:extLst>
          </p:cNvPr>
          <p:cNvSpPr>
            <a:spLocks noGrp="1"/>
          </p:cNvSpPr>
          <p:nvPr>
            <p:ph type="sldNum" sz="quarter" idx="10"/>
          </p:nvPr>
        </p:nvSpPr>
        <p:spPr/>
        <p:txBody>
          <a:bodyPr/>
          <a:lstStyle/>
          <a:p>
            <a:fld id="{6377744E-7BAD-45ED-8AC8-4CEF49569F4D}" type="slidenum">
              <a:rPr kumimoji="1" lang="ja-JP" altLang="en-US" smtClean="0"/>
              <a:pPr/>
              <a:t>8</a:t>
            </a:fld>
            <a:endParaRPr kumimoji="1" lang="ja-JP" altLang="en-US" dirty="0"/>
          </a:p>
        </p:txBody>
      </p:sp>
      <p:sp>
        <p:nvSpPr>
          <p:cNvPr id="5" name="テキスト プレースホルダー 4">
            <a:extLst>
              <a:ext uri="{FF2B5EF4-FFF2-40B4-BE49-F238E27FC236}">
                <a16:creationId xmlns:a16="http://schemas.microsoft.com/office/drawing/2014/main" id="{8CD68F16-936A-42D5-9755-5F21D0D70030}"/>
              </a:ext>
            </a:extLst>
          </p:cNvPr>
          <p:cNvSpPr>
            <a:spLocks noGrp="1"/>
          </p:cNvSpPr>
          <p:nvPr>
            <p:ph type="body" sz="quarter" idx="12"/>
          </p:nvPr>
        </p:nvSpPr>
        <p:spPr>
          <a:xfrm>
            <a:off x="6496051" y="1108075"/>
            <a:ext cx="2252662" cy="424732"/>
          </a:xfrm>
        </p:spPr>
        <p:txBody>
          <a:bodyPr/>
          <a:lstStyle/>
          <a:p>
            <a:pPr>
              <a:spcBef>
                <a:spcPts val="0"/>
              </a:spcBef>
            </a:pPr>
            <a:r>
              <a:rPr lang="zh-TW" altLang="en-US" dirty="0"/>
              <a:t>第</a:t>
            </a:r>
            <a:r>
              <a:rPr lang="en-US" altLang="zh-TW" dirty="0"/>
              <a:t>4</a:t>
            </a:r>
            <a:r>
              <a:rPr lang="zh-TW" altLang="en-US" dirty="0"/>
              <a:t>章</a:t>
            </a:r>
            <a:r>
              <a:rPr lang="zh-TW" altLang="en-US" dirty="0" smtClean="0"/>
              <a:t>第</a:t>
            </a:r>
            <a:r>
              <a:rPr lang="en-US" altLang="zh-TW" dirty="0" smtClean="0"/>
              <a:t>3</a:t>
            </a:r>
            <a:r>
              <a:rPr lang="zh-TW" altLang="en-US" dirty="0" smtClean="0"/>
              <a:t>節</a:t>
            </a:r>
            <a:endParaRPr kumimoji="1" lang="ja-JP" altLang="en-US" dirty="0"/>
          </a:p>
        </p:txBody>
      </p:sp>
      <p:sp>
        <p:nvSpPr>
          <p:cNvPr id="6" name="テキスト プレースホルダー 5">
            <a:extLst>
              <a:ext uri="{FF2B5EF4-FFF2-40B4-BE49-F238E27FC236}">
                <a16:creationId xmlns:a16="http://schemas.microsoft.com/office/drawing/2014/main" id="{E1C9EC54-A396-4E2A-8800-F5043B60CECC}"/>
              </a:ext>
            </a:extLst>
          </p:cNvPr>
          <p:cNvSpPr>
            <a:spLocks noGrp="1"/>
          </p:cNvSpPr>
          <p:nvPr>
            <p:ph type="body" sz="quarter" idx="13"/>
          </p:nvPr>
        </p:nvSpPr>
        <p:spPr/>
        <p:txBody>
          <a:bodyPr/>
          <a:lstStyle/>
          <a:p>
            <a:r>
              <a:rPr kumimoji="1" lang="en-US" altLang="ja-JP" dirty="0" smtClean="0"/>
              <a:t>p.1</a:t>
            </a:r>
            <a:r>
              <a:rPr lang="en-US" altLang="ja-JP" dirty="0" smtClean="0"/>
              <a:t>95</a:t>
            </a:r>
            <a:endParaRPr kumimoji="1" lang="ja-JP" altLang="en-US" dirty="0"/>
          </a:p>
        </p:txBody>
      </p:sp>
      <p:graphicFrame>
        <p:nvGraphicFramePr>
          <p:cNvPr id="32" name="表 31">
            <a:extLst>
              <a:ext uri="{FF2B5EF4-FFF2-40B4-BE49-F238E27FC236}">
                <a16:creationId xmlns:a16="http://schemas.microsoft.com/office/drawing/2014/main" id="{9B1C05E7-7953-4384-84F6-384555C6CBF5}"/>
              </a:ext>
            </a:extLst>
          </p:cNvPr>
          <p:cNvGraphicFramePr>
            <a:graphicFrameLocks noGrp="1"/>
          </p:cNvGraphicFramePr>
          <p:nvPr>
            <p:extLst>
              <p:ext uri="{D42A27DB-BD31-4B8C-83A1-F6EECF244321}">
                <p14:modId xmlns:p14="http://schemas.microsoft.com/office/powerpoint/2010/main" val="3051550581"/>
              </p:ext>
            </p:extLst>
          </p:nvPr>
        </p:nvGraphicFramePr>
        <p:xfrm>
          <a:off x="395288" y="4120166"/>
          <a:ext cx="8349335" cy="457200"/>
        </p:xfrm>
        <a:graphic>
          <a:graphicData uri="http://schemas.openxmlformats.org/drawingml/2006/table">
            <a:tbl>
              <a:tblPr>
                <a:tableStyleId>{21E4AEA4-8DFA-4A89-87EB-49C32662AFE0}</a:tableStyleId>
              </a:tblPr>
              <a:tblGrid>
                <a:gridCol w="486000">
                  <a:extLst>
                    <a:ext uri="{9D8B030D-6E8A-4147-A177-3AD203B41FA5}">
                      <a16:colId xmlns:a16="http://schemas.microsoft.com/office/drawing/2014/main" val="20000"/>
                    </a:ext>
                  </a:extLst>
                </a:gridCol>
                <a:gridCol w="7863335">
                  <a:extLst>
                    <a:ext uri="{9D8B030D-6E8A-4147-A177-3AD203B41FA5}">
                      <a16:colId xmlns:a16="http://schemas.microsoft.com/office/drawing/2014/main" val="20001"/>
                    </a:ext>
                  </a:extLst>
                </a:gridCol>
              </a:tblGrid>
              <a:tr h="370840">
                <a:tc>
                  <a:txBody>
                    <a:bodyPr/>
                    <a:lstStyle/>
                    <a:p>
                      <a:r>
                        <a:rPr kumimoji="1" lang="ja-JP" altLang="en-US" sz="2400" dirty="0">
                          <a:solidFill>
                            <a:schemeClr val="bg1"/>
                          </a:solidFill>
                          <a:latin typeface="ＭＳ ゴシック" panose="020B0609070205080204" pitchFamily="49" charset="-128"/>
                          <a:ea typeface="ＭＳ ゴシック" panose="020B0609070205080204" pitchFamily="49" charset="-128"/>
                        </a:rPr>
                        <a:t>１</a:t>
                      </a:r>
                    </a:p>
                  </a:txBody>
                  <a:tcPr>
                    <a:solidFill>
                      <a:srgbClr val="0070C0"/>
                    </a:solidFill>
                  </a:tcPr>
                </a:tc>
                <a:tc>
                  <a:txBody>
                    <a:bodyPr/>
                    <a:lstStyle/>
                    <a:p>
                      <a:r>
                        <a:rPr kumimoji="1" lang="ja-JP" altLang="en-US" sz="2400" dirty="0">
                          <a:latin typeface="ＭＳ ゴシック" panose="020B0609070205080204" pitchFamily="49" charset="-128"/>
                          <a:ea typeface="ＭＳ ゴシック" panose="020B0609070205080204" pitchFamily="49" charset="-128"/>
                        </a:rPr>
                        <a:t>散布図を</a:t>
                      </a:r>
                      <a:r>
                        <a:rPr kumimoji="1" lang="ja-JP" altLang="en-US" sz="2400" dirty="0" smtClean="0">
                          <a:latin typeface="ＭＳ ゴシック" panose="020B0609070205080204" pitchFamily="49" charset="-128"/>
                          <a:ea typeface="ＭＳ ゴシック" panose="020B0609070205080204" pitchFamily="49" charset="-128"/>
                        </a:rPr>
                        <a:t>作成し、わかることを分析する（</a:t>
                      </a:r>
                      <a:r>
                        <a:rPr kumimoji="1" lang="ja-JP" altLang="en-US" sz="2400" dirty="0">
                          <a:latin typeface="ＭＳ ゴシック" panose="020B0609070205080204" pitchFamily="49" charset="-128"/>
                          <a:ea typeface="ＭＳ ゴシック" panose="020B0609070205080204" pitchFamily="49" charset="-128"/>
                        </a:rPr>
                        <a:t>手順１・２）</a:t>
                      </a:r>
                    </a:p>
                  </a:txBody>
                  <a:tcPr>
                    <a:solidFill>
                      <a:srgbClr val="D7E5F5"/>
                    </a:solidFill>
                  </a:tcPr>
                </a:tc>
                <a:extLst>
                  <a:ext uri="{0D108BD9-81ED-4DB2-BD59-A6C34878D82A}">
                    <a16:rowId xmlns:a16="http://schemas.microsoft.com/office/drawing/2014/main" val="10000"/>
                  </a:ext>
                </a:extLst>
              </a:tr>
            </a:tbl>
          </a:graphicData>
        </a:graphic>
      </p:graphicFrame>
      <p:graphicFrame>
        <p:nvGraphicFramePr>
          <p:cNvPr id="33" name="表 32">
            <a:extLst>
              <a:ext uri="{FF2B5EF4-FFF2-40B4-BE49-F238E27FC236}">
                <a16:creationId xmlns:a16="http://schemas.microsoft.com/office/drawing/2014/main" id="{3C04EA63-BDBC-4AC5-9B42-92C20F5D77BD}"/>
              </a:ext>
            </a:extLst>
          </p:cNvPr>
          <p:cNvGraphicFramePr>
            <a:graphicFrameLocks noGrp="1"/>
          </p:cNvGraphicFramePr>
          <p:nvPr>
            <p:extLst>
              <p:ext uri="{D42A27DB-BD31-4B8C-83A1-F6EECF244321}">
                <p14:modId xmlns:p14="http://schemas.microsoft.com/office/powerpoint/2010/main" val="1053540425"/>
              </p:ext>
            </p:extLst>
          </p:nvPr>
        </p:nvGraphicFramePr>
        <p:xfrm>
          <a:off x="395288" y="4906416"/>
          <a:ext cx="8348400" cy="457200"/>
        </p:xfrm>
        <a:graphic>
          <a:graphicData uri="http://schemas.openxmlformats.org/drawingml/2006/table">
            <a:tbl>
              <a:tblPr>
                <a:tableStyleId>{21E4AEA4-8DFA-4A89-87EB-49C32662AFE0}</a:tableStyleId>
              </a:tblPr>
              <a:tblGrid>
                <a:gridCol w="486000">
                  <a:extLst>
                    <a:ext uri="{9D8B030D-6E8A-4147-A177-3AD203B41FA5}">
                      <a16:colId xmlns:a16="http://schemas.microsoft.com/office/drawing/2014/main" val="20000"/>
                    </a:ext>
                  </a:extLst>
                </a:gridCol>
                <a:gridCol w="7862400">
                  <a:extLst>
                    <a:ext uri="{9D8B030D-6E8A-4147-A177-3AD203B41FA5}">
                      <a16:colId xmlns:a16="http://schemas.microsoft.com/office/drawing/2014/main" val="20001"/>
                    </a:ext>
                  </a:extLst>
                </a:gridCol>
              </a:tblGrid>
              <a:tr h="370840">
                <a:tc>
                  <a:txBody>
                    <a:bodyPr/>
                    <a:lstStyle/>
                    <a:p>
                      <a:r>
                        <a:rPr kumimoji="1" lang="ja-JP" altLang="en-US" sz="2400" dirty="0">
                          <a:solidFill>
                            <a:schemeClr val="bg1"/>
                          </a:solidFill>
                          <a:latin typeface="ＭＳ ゴシック" panose="020B0609070205080204" pitchFamily="49" charset="-128"/>
                          <a:ea typeface="ＭＳ ゴシック" panose="020B0609070205080204" pitchFamily="49" charset="-128"/>
                        </a:rPr>
                        <a:t>２</a:t>
                      </a:r>
                    </a:p>
                  </a:txBody>
                  <a:tcPr>
                    <a:solidFill>
                      <a:srgbClr val="0070C0"/>
                    </a:solidFill>
                  </a:tcPr>
                </a:tc>
                <a:tc>
                  <a:txBody>
                    <a:bodyPr/>
                    <a:lstStyle/>
                    <a:p>
                      <a:r>
                        <a:rPr kumimoji="1" lang="ja-JP" altLang="en-US" sz="2400" dirty="0" smtClean="0">
                          <a:latin typeface="ＭＳ ゴシック" panose="020B0609070205080204" pitchFamily="49" charset="-128"/>
                          <a:ea typeface="ＭＳ ゴシック" panose="020B0609070205080204" pitchFamily="49" charset="-128"/>
                        </a:rPr>
                        <a:t>ヒストグラムを作成する（</a:t>
                      </a:r>
                      <a:r>
                        <a:rPr kumimoji="1" lang="ja-JP" altLang="en-US" sz="2400" dirty="0">
                          <a:latin typeface="ＭＳ ゴシック" panose="020B0609070205080204" pitchFamily="49" charset="-128"/>
                          <a:ea typeface="ＭＳ ゴシック" panose="020B0609070205080204" pitchFamily="49" charset="-128"/>
                        </a:rPr>
                        <a:t>手順３）</a:t>
                      </a:r>
                    </a:p>
                  </a:txBody>
                  <a:tcPr>
                    <a:solidFill>
                      <a:srgbClr val="D7E5F5"/>
                    </a:solidFill>
                  </a:tcPr>
                </a:tc>
                <a:extLst>
                  <a:ext uri="{0D108BD9-81ED-4DB2-BD59-A6C34878D82A}">
                    <a16:rowId xmlns:a16="http://schemas.microsoft.com/office/drawing/2014/main" val="10000"/>
                  </a:ext>
                </a:extLst>
              </a:tr>
            </a:tbl>
          </a:graphicData>
        </a:graphic>
      </p:graphicFrame>
      <p:graphicFrame>
        <p:nvGraphicFramePr>
          <p:cNvPr id="34" name="表 33">
            <a:extLst>
              <a:ext uri="{FF2B5EF4-FFF2-40B4-BE49-F238E27FC236}">
                <a16:creationId xmlns:a16="http://schemas.microsoft.com/office/drawing/2014/main" id="{BE1EF15E-2169-4786-A310-56CCA5CD9455}"/>
              </a:ext>
            </a:extLst>
          </p:cNvPr>
          <p:cNvGraphicFramePr>
            <a:graphicFrameLocks noGrp="1"/>
          </p:cNvGraphicFramePr>
          <p:nvPr>
            <p:extLst>
              <p:ext uri="{D42A27DB-BD31-4B8C-83A1-F6EECF244321}">
                <p14:modId xmlns:p14="http://schemas.microsoft.com/office/powerpoint/2010/main" val="741446489"/>
              </p:ext>
            </p:extLst>
          </p:nvPr>
        </p:nvGraphicFramePr>
        <p:xfrm>
          <a:off x="395288" y="5692665"/>
          <a:ext cx="8348400" cy="457200"/>
        </p:xfrm>
        <a:graphic>
          <a:graphicData uri="http://schemas.openxmlformats.org/drawingml/2006/table">
            <a:tbl>
              <a:tblPr>
                <a:tableStyleId>{21E4AEA4-8DFA-4A89-87EB-49C32662AFE0}</a:tableStyleId>
              </a:tblPr>
              <a:tblGrid>
                <a:gridCol w="486000">
                  <a:extLst>
                    <a:ext uri="{9D8B030D-6E8A-4147-A177-3AD203B41FA5}">
                      <a16:colId xmlns:a16="http://schemas.microsoft.com/office/drawing/2014/main" val="20000"/>
                    </a:ext>
                  </a:extLst>
                </a:gridCol>
                <a:gridCol w="7862400">
                  <a:extLst>
                    <a:ext uri="{9D8B030D-6E8A-4147-A177-3AD203B41FA5}">
                      <a16:colId xmlns:a16="http://schemas.microsoft.com/office/drawing/2014/main" val="20001"/>
                    </a:ext>
                  </a:extLst>
                </a:gridCol>
              </a:tblGrid>
              <a:tr h="370840">
                <a:tc>
                  <a:txBody>
                    <a:bodyPr/>
                    <a:lstStyle/>
                    <a:p>
                      <a:r>
                        <a:rPr kumimoji="1" lang="ja-JP" altLang="en-US" sz="2400" dirty="0">
                          <a:solidFill>
                            <a:schemeClr val="bg1"/>
                          </a:solidFill>
                          <a:latin typeface="ＭＳ ゴシック" panose="020B0609070205080204" pitchFamily="49" charset="-128"/>
                          <a:ea typeface="ＭＳ ゴシック" panose="020B0609070205080204" pitchFamily="49" charset="-128"/>
                        </a:rPr>
                        <a:t>３</a:t>
                      </a:r>
                    </a:p>
                  </a:txBody>
                  <a:tcPr>
                    <a:solidFill>
                      <a:srgbClr val="0070C0"/>
                    </a:solidFill>
                  </a:tcPr>
                </a:tc>
                <a:tc>
                  <a:txBody>
                    <a:bodyPr/>
                    <a:lstStyle/>
                    <a:p>
                      <a:r>
                        <a:rPr kumimoji="1" lang="ja-JP" altLang="en-US" sz="2400" spc="-150" baseline="0" dirty="0">
                          <a:latin typeface="+mn-ea"/>
                          <a:ea typeface="+mn-ea"/>
                        </a:rPr>
                        <a:t>散布図</a:t>
                      </a:r>
                      <a:r>
                        <a:rPr kumimoji="1" lang="ja-JP" altLang="en-US" sz="2400" spc="-150" baseline="0" dirty="0" smtClean="0">
                          <a:latin typeface="+mn-ea"/>
                          <a:ea typeface="+mn-ea"/>
                        </a:rPr>
                        <a:t>とヒストグラムから分析</a:t>
                      </a:r>
                      <a:r>
                        <a:rPr kumimoji="1" lang="ja-JP" altLang="en-US" sz="2400" spc="-150" baseline="0" dirty="0">
                          <a:latin typeface="+mn-ea"/>
                          <a:ea typeface="+mn-ea"/>
                        </a:rPr>
                        <a:t>する（手順４）</a:t>
                      </a:r>
                    </a:p>
                  </a:txBody>
                  <a:tcPr>
                    <a:solidFill>
                      <a:srgbClr val="D7E5F5"/>
                    </a:solidFill>
                  </a:tcPr>
                </a:tc>
                <a:extLst>
                  <a:ext uri="{0D108BD9-81ED-4DB2-BD59-A6C34878D82A}">
                    <a16:rowId xmlns:a16="http://schemas.microsoft.com/office/drawing/2014/main" val="10000"/>
                  </a:ext>
                </a:extLst>
              </a:tr>
            </a:tbl>
          </a:graphicData>
        </a:graphic>
      </p:graphicFrame>
      <p:sp>
        <p:nvSpPr>
          <p:cNvPr id="35" name="下矢印 17">
            <a:extLst>
              <a:ext uri="{FF2B5EF4-FFF2-40B4-BE49-F238E27FC236}">
                <a16:creationId xmlns:a16="http://schemas.microsoft.com/office/drawing/2014/main" id="{32391B2D-3820-4ED2-802E-B8F6BEF6D21E}"/>
              </a:ext>
            </a:extLst>
          </p:cNvPr>
          <p:cNvSpPr/>
          <p:nvPr/>
        </p:nvSpPr>
        <p:spPr>
          <a:xfrm>
            <a:off x="3020327" y="4576795"/>
            <a:ext cx="875404" cy="330192"/>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ＭＳ ゴシック" panose="020B0609070205080204" pitchFamily="49" charset="-128"/>
              <a:ea typeface="ＭＳ ゴシック" panose="020B0609070205080204" pitchFamily="49" charset="-128"/>
            </a:endParaRPr>
          </a:p>
        </p:txBody>
      </p:sp>
      <p:sp>
        <p:nvSpPr>
          <p:cNvPr id="36" name="下矢印 18">
            <a:extLst>
              <a:ext uri="{FF2B5EF4-FFF2-40B4-BE49-F238E27FC236}">
                <a16:creationId xmlns:a16="http://schemas.microsoft.com/office/drawing/2014/main" id="{2FC3AE61-A864-4E43-9244-F9DEA228FC03}"/>
              </a:ext>
            </a:extLst>
          </p:cNvPr>
          <p:cNvSpPr/>
          <p:nvPr/>
        </p:nvSpPr>
        <p:spPr>
          <a:xfrm>
            <a:off x="3020327" y="5363045"/>
            <a:ext cx="875404" cy="330192"/>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ＭＳ ゴシック" panose="020B0609070205080204" pitchFamily="49" charset="-128"/>
              <a:ea typeface="ＭＳ ゴシック" panose="020B0609070205080204" pitchFamily="49" charset="-128"/>
            </a:endParaRPr>
          </a:p>
        </p:txBody>
      </p:sp>
      <p:sp>
        <p:nvSpPr>
          <p:cNvPr id="37" name="Google Shape;28;p1">
            <a:extLst>
              <a:ext uri="{FF2B5EF4-FFF2-40B4-BE49-F238E27FC236}">
                <a16:creationId xmlns:a16="http://schemas.microsoft.com/office/drawing/2014/main" id="{FF2B9E95-07E5-4C54-9AEE-5D6C780AF450}"/>
              </a:ext>
            </a:extLst>
          </p:cNvPr>
          <p:cNvSpPr txBox="1"/>
          <p:nvPr/>
        </p:nvSpPr>
        <p:spPr>
          <a:xfrm>
            <a:off x="394572" y="1796669"/>
            <a:ext cx="8563161" cy="1154142"/>
          </a:xfrm>
          <a:prstGeom prst="rect">
            <a:avLst/>
          </a:prstGeom>
          <a:noFill/>
          <a:ln>
            <a:noFill/>
          </a:ln>
        </p:spPr>
        <p:txBody>
          <a:bodyPr spcFirstLastPara="1" wrap="square" lIns="0" tIns="0" rIns="0" bIns="45700" anchor="t" anchorCtr="0">
            <a:spAutoFit/>
          </a:bodyPr>
          <a:lstStyle/>
          <a:p>
            <a:pPr marL="228600" indent="-228600" algn="just">
              <a:lnSpc>
                <a:spcPct val="150000"/>
              </a:lnSpc>
              <a:buClr>
                <a:schemeClr val="accent2"/>
              </a:buClr>
              <a:buSzPts val="2800"/>
              <a:buFont typeface="Noto Sans Symbols"/>
              <a:buChar char="●"/>
            </a:pPr>
            <a:r>
              <a:rPr lang="ja-JP" altLang="en-US" sz="2400" dirty="0">
                <a:solidFill>
                  <a:prstClr val="black"/>
                </a:solidFill>
              </a:rPr>
              <a:t>使用</a:t>
            </a:r>
            <a:r>
              <a:rPr lang="ja-JP" altLang="en-US" sz="2400" dirty="0" smtClean="0">
                <a:solidFill>
                  <a:prstClr val="black"/>
                </a:solidFill>
              </a:rPr>
              <a:t>するグラフで分析内容が変わることを理解する。</a:t>
            </a:r>
            <a:endParaRPr lang="en-US" altLang="ja-JP" sz="2400" dirty="0" smtClean="0">
              <a:solidFill>
                <a:prstClr val="black"/>
              </a:solidFill>
            </a:endParaRPr>
          </a:p>
          <a:p>
            <a:pPr marL="228600" indent="-228600" algn="just">
              <a:lnSpc>
                <a:spcPct val="150000"/>
              </a:lnSpc>
              <a:buClr>
                <a:schemeClr val="accent2"/>
              </a:buClr>
              <a:buSzPts val="2800"/>
              <a:buFont typeface="Noto Sans Symbols"/>
              <a:buChar char="●"/>
            </a:pPr>
            <a:r>
              <a:rPr kumimoji="1" lang="ja-JP" altLang="en-US" sz="2400" dirty="0">
                <a:solidFill>
                  <a:prstClr val="black"/>
                </a:solidFill>
              </a:rPr>
              <a:t>複数</a:t>
            </a:r>
            <a:r>
              <a:rPr kumimoji="1" lang="ja-JP" altLang="en-US" sz="2400" dirty="0" smtClean="0">
                <a:solidFill>
                  <a:prstClr val="black"/>
                </a:solidFill>
              </a:rPr>
              <a:t>グラフ</a:t>
            </a:r>
            <a:r>
              <a:rPr kumimoji="1" lang="ja-JP" altLang="en-US" sz="2400" dirty="0">
                <a:solidFill>
                  <a:prstClr val="black"/>
                </a:solidFill>
              </a:rPr>
              <a:t>の</a:t>
            </a:r>
            <a:r>
              <a:rPr kumimoji="1" lang="ja-JP" altLang="en-US" sz="2400" dirty="0" smtClean="0">
                <a:solidFill>
                  <a:prstClr val="black"/>
                </a:solidFill>
              </a:rPr>
              <a:t>使用で分析項目が増えることを理解する。</a:t>
            </a:r>
            <a:endParaRPr kumimoji="1" lang="en-US" altLang="ja-JP" sz="2400" b="0" i="0" u="none" strike="noStrike" kern="1200" cap="none" spc="0" normalizeH="0" baseline="0" noProof="0" dirty="0">
              <a:ln>
                <a:noFill/>
              </a:ln>
              <a:solidFill>
                <a:prstClr val="black"/>
              </a:solidFill>
              <a:effectLst/>
              <a:uLnTx/>
              <a:uFillTx/>
            </a:endParaRPr>
          </a:p>
        </p:txBody>
      </p:sp>
      <p:sp>
        <p:nvSpPr>
          <p:cNvPr id="38" name="Google Shape;28;p1">
            <a:extLst>
              <a:ext uri="{FF2B5EF4-FFF2-40B4-BE49-F238E27FC236}">
                <a16:creationId xmlns:a16="http://schemas.microsoft.com/office/drawing/2014/main" id="{C4BEC138-B9E3-48C1-B8C5-2BF6DAE9C8B6}"/>
              </a:ext>
            </a:extLst>
          </p:cNvPr>
          <p:cNvSpPr txBox="1"/>
          <p:nvPr/>
        </p:nvSpPr>
        <p:spPr>
          <a:xfrm>
            <a:off x="395286" y="3698003"/>
            <a:ext cx="8748713" cy="378545"/>
          </a:xfrm>
          <a:prstGeom prst="rect">
            <a:avLst/>
          </a:prstGeom>
          <a:noFill/>
          <a:ln>
            <a:noFill/>
          </a:ln>
        </p:spPr>
        <p:txBody>
          <a:bodyPr spcFirstLastPara="1" wrap="square" lIns="0" tIns="0" rIns="0" bIns="45700" anchor="t" anchorCtr="0">
            <a:spAutoFit/>
          </a:bodyPr>
          <a:lstStyle/>
          <a:p>
            <a:pPr marL="228600" indent="-228600" algn="just">
              <a:lnSpc>
                <a:spcPct val="90000"/>
              </a:lnSpc>
              <a:buClr>
                <a:schemeClr val="accent2"/>
              </a:buClr>
              <a:buSzPts val="2800"/>
              <a:buFont typeface="Noto Sans Symbols"/>
              <a:buChar char="●"/>
            </a:pPr>
            <a:r>
              <a:rPr lang="ja-JP" altLang="en-US" sz="2400" dirty="0">
                <a:solidFill>
                  <a:prstClr val="black"/>
                </a:solidFill>
              </a:rPr>
              <a:t>実習の</a:t>
            </a:r>
            <a:r>
              <a:rPr lang="ja-JP" altLang="en-US" sz="2400" dirty="0" smtClean="0">
                <a:solidFill>
                  <a:prstClr val="black"/>
                </a:solidFill>
              </a:rPr>
              <a:t>流れ</a:t>
            </a:r>
            <a:r>
              <a:rPr lang="ja-JP" altLang="en-US" sz="1600" dirty="0" smtClean="0">
                <a:solidFill>
                  <a:prstClr val="black"/>
                </a:solidFill>
              </a:rPr>
              <a:t>　テーマ「教育用</a:t>
            </a:r>
            <a:r>
              <a:rPr lang="en-US" altLang="ja-JP" sz="1600" dirty="0" smtClean="0">
                <a:solidFill>
                  <a:prstClr val="black"/>
                </a:solidFill>
              </a:rPr>
              <a:t>PC1</a:t>
            </a:r>
            <a:r>
              <a:rPr lang="ja-JP" altLang="en-US" sz="1600" dirty="0" smtClean="0">
                <a:solidFill>
                  <a:prstClr val="black"/>
                </a:solidFill>
              </a:rPr>
              <a:t>台あたりの生徒数」と「デジタル教科書の普及率」</a:t>
            </a:r>
            <a:endParaRPr kumimoji="1" lang="ja-JP" altLang="en-US" sz="2400" b="0" i="0" u="none" strike="noStrike" kern="1200" cap="none" spc="0" normalizeH="0" baseline="0" noProof="0" dirty="0">
              <a:ln>
                <a:noFill/>
              </a:ln>
              <a:solidFill>
                <a:prstClr val="black"/>
              </a:solidFill>
              <a:effectLst/>
              <a:uLnTx/>
              <a:uFillTx/>
            </a:endParaRPr>
          </a:p>
        </p:txBody>
      </p:sp>
      <p:sp>
        <p:nvSpPr>
          <p:cNvPr id="39" name="テキスト プレースホルダー 7">
            <a:extLst>
              <a:ext uri="{FF2B5EF4-FFF2-40B4-BE49-F238E27FC236}">
                <a16:creationId xmlns:a16="http://schemas.microsoft.com/office/drawing/2014/main" id="{459CC657-B439-40F2-AA43-14E282F7C3F7}"/>
              </a:ext>
            </a:extLst>
          </p:cNvPr>
          <p:cNvSpPr txBox="1">
            <a:spLocks/>
          </p:cNvSpPr>
          <p:nvPr/>
        </p:nvSpPr>
        <p:spPr>
          <a:xfrm>
            <a:off x="395286" y="3089545"/>
            <a:ext cx="8352713" cy="424732"/>
          </a:xfrm>
          <a:prstGeom prst="rect">
            <a:avLst/>
          </a:prstGeom>
        </p:spPr>
        <p:txBody>
          <a:bodyPr wrap="square" lIns="0" rIns="0">
            <a:spAutoFit/>
          </a:bodyPr>
          <a:lstStyle>
            <a:lvl1pPr marL="0" indent="0" algn="l" defTabSz="914400" rtl="0" eaLnBrk="1" latinLnBrk="0" hangingPunct="1">
              <a:lnSpc>
                <a:spcPct val="90000"/>
              </a:lnSpc>
              <a:spcBef>
                <a:spcPts val="1000"/>
              </a:spcBef>
              <a:buClr>
                <a:srgbClr val="E2607B"/>
              </a:buClr>
              <a:buFontTx/>
              <a:buNone/>
              <a:defRPr kumimoji="1" sz="2400" kern="1200">
                <a:solidFill>
                  <a:schemeClr val="accent2"/>
                </a:solidFill>
                <a:latin typeface="ＭＳ ゴシック" panose="020B0609070205080204" pitchFamily="49" charset="-128"/>
                <a:ea typeface="ＭＳ ゴシック" panose="020B0609070205080204" pitchFamily="49" charset="-128"/>
                <a:cs typeface="+mn-cs"/>
              </a:defRPr>
            </a:lvl1pPr>
            <a:lvl2pPr marL="457200" indent="0" algn="l" defTabSz="914400" rtl="0" eaLnBrk="1" latinLnBrk="0" hangingPunct="1">
              <a:lnSpc>
                <a:spcPct val="90000"/>
              </a:lnSpc>
              <a:spcBef>
                <a:spcPts val="500"/>
              </a:spcBef>
              <a:buClr>
                <a:srgbClr val="E2607B"/>
              </a:buClr>
              <a:buFontTx/>
              <a:buNone/>
              <a:defRPr kumimoji="1" sz="2400" kern="1200">
                <a:solidFill>
                  <a:schemeClr val="accent2"/>
                </a:solidFill>
                <a:latin typeface="+mn-lt"/>
                <a:ea typeface="+mn-ea"/>
                <a:cs typeface="+mn-cs"/>
              </a:defRPr>
            </a:lvl2pPr>
            <a:lvl3pPr marL="914400" indent="0" algn="l" defTabSz="914400" rtl="0" eaLnBrk="1" latinLnBrk="0" hangingPunct="1">
              <a:lnSpc>
                <a:spcPct val="90000"/>
              </a:lnSpc>
              <a:spcBef>
                <a:spcPts val="500"/>
              </a:spcBef>
              <a:buFontTx/>
              <a:buNone/>
              <a:defRPr kumimoji="1" sz="2400" kern="1200">
                <a:solidFill>
                  <a:schemeClr val="accent2"/>
                </a:solidFill>
                <a:latin typeface="+mn-lt"/>
                <a:ea typeface="+mn-ea"/>
                <a:cs typeface="+mn-cs"/>
              </a:defRPr>
            </a:lvl3pPr>
            <a:lvl4pPr marL="1371600" indent="0" algn="l" defTabSz="914400" rtl="0" eaLnBrk="1" latinLnBrk="0" hangingPunct="1">
              <a:lnSpc>
                <a:spcPct val="90000"/>
              </a:lnSpc>
              <a:spcBef>
                <a:spcPts val="500"/>
              </a:spcBef>
              <a:buFontTx/>
              <a:buNone/>
              <a:defRPr kumimoji="1" sz="2400" kern="1200">
                <a:solidFill>
                  <a:schemeClr val="accent2"/>
                </a:solidFill>
                <a:latin typeface="+mn-lt"/>
                <a:ea typeface="+mn-ea"/>
                <a:cs typeface="+mn-cs"/>
              </a:defRPr>
            </a:lvl4pPr>
            <a:lvl5pPr marL="1828800" indent="0" algn="l" defTabSz="914400" rtl="0" eaLnBrk="1" latinLnBrk="0" hangingPunct="1">
              <a:lnSpc>
                <a:spcPct val="90000"/>
              </a:lnSpc>
              <a:spcBef>
                <a:spcPts val="500"/>
              </a:spcBef>
              <a:buFontTx/>
              <a:buNone/>
              <a:defRPr kumimoji="1" sz="24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eaLnBrk="1" hangingPunct="1"/>
            <a:r>
              <a:rPr lang="ja-JP" altLang="en-US" sz="2400" spc="-100" dirty="0">
                <a:solidFill>
                  <a:srgbClr val="0070C0"/>
                </a:solidFill>
                <a:latin typeface="ＭＳ ゴシック" panose="020B0609070205080204" pitchFamily="49" charset="-128"/>
                <a:ea typeface="ＭＳ ゴシック" panose="020B0609070205080204" pitchFamily="49" charset="-128"/>
              </a:rPr>
              <a:t>統計</a:t>
            </a:r>
            <a:r>
              <a:rPr lang="ja-JP" altLang="en-US" sz="2400" spc="-100" dirty="0" smtClean="0">
                <a:solidFill>
                  <a:srgbClr val="0070C0"/>
                </a:solidFill>
                <a:latin typeface="ＭＳ ゴシック" panose="020B0609070205080204" pitchFamily="49" charset="-128"/>
                <a:ea typeface="ＭＳ ゴシック" panose="020B0609070205080204" pitchFamily="49" charset="-128"/>
              </a:rPr>
              <a:t>データ</a:t>
            </a:r>
            <a:r>
              <a:rPr lang="ja-JP" altLang="en-US" spc="-100" dirty="0" smtClean="0">
                <a:solidFill>
                  <a:srgbClr val="0070C0"/>
                </a:solidFill>
              </a:rPr>
              <a:t>の</a:t>
            </a:r>
            <a:r>
              <a:rPr lang="ja-JP" altLang="en-US" spc="-100" dirty="0">
                <a:solidFill>
                  <a:srgbClr val="0070C0"/>
                </a:solidFill>
              </a:rPr>
              <a:t>散布図</a:t>
            </a:r>
            <a:r>
              <a:rPr lang="ja-JP" altLang="en-US" spc="-100" dirty="0" smtClean="0">
                <a:solidFill>
                  <a:srgbClr val="0070C0"/>
                </a:solidFill>
              </a:rPr>
              <a:t>とヒストグラムを書いて</a:t>
            </a:r>
            <a:r>
              <a:rPr lang="ja-JP" altLang="en-US" sz="2400" spc="-100" dirty="0" smtClean="0">
                <a:solidFill>
                  <a:srgbClr val="0070C0"/>
                </a:solidFill>
                <a:latin typeface="ＭＳ ゴシック" panose="020B0609070205080204" pitchFamily="49" charset="-128"/>
                <a:ea typeface="ＭＳ ゴシック" panose="020B0609070205080204" pitchFamily="49" charset="-128"/>
              </a:rPr>
              <a:t>分析</a:t>
            </a:r>
            <a:r>
              <a:rPr lang="ja-JP" altLang="en-US" sz="2400" spc="-100" dirty="0">
                <a:solidFill>
                  <a:srgbClr val="0070C0"/>
                </a:solidFill>
                <a:latin typeface="ＭＳ ゴシック" panose="020B0609070205080204" pitchFamily="49" charset="-128"/>
                <a:ea typeface="ＭＳ ゴシック" panose="020B0609070205080204" pitchFamily="49" charset="-128"/>
              </a:rPr>
              <a:t>しよう</a:t>
            </a:r>
            <a:endParaRPr lang="en-US" altLang="ja-JP" sz="2400" spc="-100" dirty="0">
              <a:solidFill>
                <a:srgbClr val="0070C0"/>
              </a:solidFill>
              <a:latin typeface="ＭＳ ゴシック" panose="020B0609070205080204" pitchFamily="49" charset="-128"/>
              <a:ea typeface="ＭＳ ゴシック" panose="020B0609070205080204" pitchFamily="49" charset="-128"/>
            </a:endParaRPr>
          </a:p>
        </p:txBody>
      </p:sp>
      <p:cxnSp>
        <p:nvCxnSpPr>
          <p:cNvPr id="40" name="直線コネクタ 39">
            <a:extLst>
              <a:ext uri="{FF2B5EF4-FFF2-40B4-BE49-F238E27FC236}">
                <a16:creationId xmlns:a16="http://schemas.microsoft.com/office/drawing/2014/main" id="{71033FC6-EEA3-4182-9A26-8B11D69DD66A}"/>
              </a:ext>
            </a:extLst>
          </p:cNvPr>
          <p:cNvCxnSpPr>
            <a:cxnSpLocks/>
          </p:cNvCxnSpPr>
          <p:nvPr/>
        </p:nvCxnSpPr>
        <p:spPr>
          <a:xfrm>
            <a:off x="-1" y="3542190"/>
            <a:ext cx="874871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テキスト プレースホルダー 3">
            <a:extLst>
              <a:ext uri="{FF2B5EF4-FFF2-40B4-BE49-F238E27FC236}">
                <a16:creationId xmlns:a16="http://schemas.microsoft.com/office/drawing/2014/main" id="{2BF451CE-0A67-4DB0-911F-DD0B30633D91}"/>
              </a:ext>
            </a:extLst>
          </p:cNvPr>
          <p:cNvSpPr>
            <a:spLocks noGrp="1"/>
          </p:cNvSpPr>
          <p:nvPr>
            <p:ph type="body" sz="quarter" idx="11"/>
          </p:nvPr>
        </p:nvSpPr>
        <p:spPr>
          <a:xfrm>
            <a:off x="395287" y="1211263"/>
            <a:ext cx="6444000" cy="424732"/>
          </a:xfrm>
        </p:spPr>
        <p:txBody>
          <a:bodyPr/>
          <a:lstStyle/>
          <a:p>
            <a:r>
              <a:rPr lang="ja-JP" altLang="en-US" dirty="0"/>
              <a:t>６</a:t>
            </a:r>
            <a:r>
              <a:rPr kumimoji="1" lang="en-US" altLang="ja-JP" dirty="0" smtClean="0"/>
              <a:t>.</a:t>
            </a:r>
            <a:r>
              <a:rPr lang="ja-JP" altLang="en-US" dirty="0"/>
              <a:t>実習</a:t>
            </a:r>
            <a:r>
              <a:rPr lang="ja-JP" altLang="en-US" dirty="0" smtClean="0"/>
              <a:t>のテーマと目標</a:t>
            </a:r>
            <a:endParaRPr kumimoji="1" lang="ja-JP" altLang="en-US" dirty="0"/>
          </a:p>
        </p:txBody>
      </p:sp>
    </p:spTree>
    <p:extLst>
      <p:ext uri="{BB962C8B-B14F-4D97-AF65-F5344CB8AC3E}">
        <p14:creationId xmlns:p14="http://schemas.microsoft.com/office/powerpoint/2010/main" val="8806541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rotWithShape="1">
          <a:blip r:embed="rId2"/>
          <a:srcRect t="3588" r="29177" b="5672"/>
          <a:stretch/>
        </p:blipFill>
        <p:spPr>
          <a:xfrm>
            <a:off x="817318" y="2665821"/>
            <a:ext cx="4334975" cy="3122656"/>
          </a:xfrm>
          <a:prstGeom prst="rect">
            <a:avLst/>
          </a:prstGeom>
          <a:ln>
            <a:solidFill>
              <a:schemeClr val="bg1">
                <a:lumMod val="65000"/>
              </a:schemeClr>
            </a:solidFill>
          </a:ln>
        </p:spPr>
      </p:pic>
      <p:sp>
        <p:nvSpPr>
          <p:cNvPr id="2" name="タイトル 1">
            <a:extLst>
              <a:ext uri="{FF2B5EF4-FFF2-40B4-BE49-F238E27FC236}">
                <a16:creationId xmlns:a16="http://schemas.microsoft.com/office/drawing/2014/main" id="{6D7EAAFC-17E1-4037-849E-DF562F163008}"/>
              </a:ext>
            </a:extLst>
          </p:cNvPr>
          <p:cNvSpPr>
            <a:spLocks noGrp="1"/>
          </p:cNvSpPr>
          <p:nvPr>
            <p:ph type="title"/>
          </p:nvPr>
        </p:nvSpPr>
        <p:spPr/>
        <p:txBody>
          <a:bodyPr/>
          <a:lstStyle/>
          <a:p>
            <a:pPr marL="412750" indent="-412750">
              <a:defRPr/>
            </a:pPr>
            <a:r>
              <a:rPr lang="en-US" altLang="ja-JP" dirty="0">
                <a:latin typeface="+mj-ea"/>
              </a:rPr>
              <a:t>2</a:t>
            </a:r>
            <a:r>
              <a:rPr kumimoji="1" lang="en-US" altLang="ja-JP" dirty="0" smtClean="0">
                <a:latin typeface="+mj-ea"/>
              </a:rPr>
              <a:t>.</a:t>
            </a:r>
            <a:r>
              <a:rPr kumimoji="1" lang="ja-JP" altLang="en-US" dirty="0" smtClean="0">
                <a:latin typeface="+mj-ea"/>
              </a:rPr>
              <a:t>数値データの分析</a:t>
            </a:r>
            <a:endParaRPr kumimoji="1" lang="ja-JP" altLang="en-US" dirty="0">
              <a:latin typeface="+mj-ea"/>
            </a:endParaRPr>
          </a:p>
        </p:txBody>
      </p:sp>
      <p:sp>
        <p:nvSpPr>
          <p:cNvPr id="4" name="テキスト プレースホルダー 3">
            <a:extLst>
              <a:ext uri="{FF2B5EF4-FFF2-40B4-BE49-F238E27FC236}">
                <a16:creationId xmlns:a16="http://schemas.microsoft.com/office/drawing/2014/main" id="{2261A890-7503-4536-A6ED-9029A2D515AD}"/>
              </a:ext>
            </a:extLst>
          </p:cNvPr>
          <p:cNvSpPr>
            <a:spLocks noGrp="1"/>
          </p:cNvSpPr>
          <p:nvPr>
            <p:ph type="body" sz="quarter" idx="11"/>
          </p:nvPr>
        </p:nvSpPr>
        <p:spPr>
          <a:xfrm>
            <a:off x="395287" y="1211263"/>
            <a:ext cx="6444000" cy="424732"/>
          </a:xfrm>
        </p:spPr>
        <p:txBody>
          <a:bodyPr/>
          <a:lstStyle/>
          <a:p>
            <a:pPr eaLnBrk="1" hangingPunct="1"/>
            <a:r>
              <a:rPr lang="ja-JP" altLang="en-US" sz="2400" spc="-100" dirty="0">
                <a:solidFill>
                  <a:srgbClr val="0070C0"/>
                </a:solidFill>
                <a:latin typeface="ＭＳ ゴシック" panose="020B0609070205080204" pitchFamily="49" charset="-128"/>
                <a:ea typeface="ＭＳ ゴシック" panose="020B0609070205080204" pitchFamily="49" charset="-128"/>
              </a:rPr>
              <a:t>統計データを散布図にして、分析しよう</a:t>
            </a:r>
            <a:endParaRPr lang="en-US" altLang="ja-JP" sz="2400" spc="-100" dirty="0">
              <a:solidFill>
                <a:srgbClr val="0070C0"/>
              </a:solidFill>
              <a:latin typeface="ＭＳ ゴシック" panose="020B0609070205080204" pitchFamily="49" charset="-128"/>
              <a:ea typeface="ＭＳ ゴシック" panose="020B0609070205080204" pitchFamily="49" charset="-128"/>
            </a:endParaRPr>
          </a:p>
        </p:txBody>
      </p:sp>
      <p:sp>
        <p:nvSpPr>
          <p:cNvPr id="5" name="テキスト プレースホルダー 4">
            <a:extLst>
              <a:ext uri="{FF2B5EF4-FFF2-40B4-BE49-F238E27FC236}">
                <a16:creationId xmlns:a16="http://schemas.microsoft.com/office/drawing/2014/main" id="{8CD68F16-936A-42D5-9755-5F21D0D70030}"/>
              </a:ext>
            </a:extLst>
          </p:cNvPr>
          <p:cNvSpPr>
            <a:spLocks noGrp="1"/>
          </p:cNvSpPr>
          <p:nvPr>
            <p:ph type="body" sz="quarter" idx="12"/>
          </p:nvPr>
        </p:nvSpPr>
        <p:spPr>
          <a:xfrm>
            <a:off x="6496051" y="1108075"/>
            <a:ext cx="2252662" cy="424732"/>
          </a:xfrm>
        </p:spPr>
        <p:txBody>
          <a:bodyPr/>
          <a:lstStyle/>
          <a:p>
            <a:pPr>
              <a:spcBef>
                <a:spcPts val="0"/>
              </a:spcBef>
            </a:pPr>
            <a:r>
              <a:rPr lang="zh-TW" altLang="en-US" dirty="0"/>
              <a:t>第</a:t>
            </a:r>
            <a:r>
              <a:rPr lang="en-US" altLang="zh-TW" dirty="0"/>
              <a:t>4</a:t>
            </a:r>
            <a:r>
              <a:rPr lang="zh-TW" altLang="en-US" dirty="0"/>
              <a:t>章</a:t>
            </a:r>
            <a:r>
              <a:rPr lang="zh-TW" altLang="en-US" dirty="0" smtClean="0"/>
              <a:t>第</a:t>
            </a:r>
            <a:r>
              <a:rPr lang="en-US" altLang="zh-TW" dirty="0" smtClean="0"/>
              <a:t>3</a:t>
            </a:r>
            <a:r>
              <a:rPr lang="zh-TW" altLang="en-US" dirty="0" smtClean="0"/>
              <a:t>節</a:t>
            </a:r>
            <a:endParaRPr lang="ja-JP" altLang="en-US" dirty="0"/>
          </a:p>
        </p:txBody>
      </p:sp>
      <p:sp>
        <p:nvSpPr>
          <p:cNvPr id="6" name="テキスト プレースホルダー 5">
            <a:extLst>
              <a:ext uri="{FF2B5EF4-FFF2-40B4-BE49-F238E27FC236}">
                <a16:creationId xmlns:a16="http://schemas.microsoft.com/office/drawing/2014/main" id="{E1C9EC54-A396-4E2A-8800-F5043B60CECC}"/>
              </a:ext>
            </a:extLst>
          </p:cNvPr>
          <p:cNvSpPr>
            <a:spLocks noGrp="1"/>
          </p:cNvSpPr>
          <p:nvPr>
            <p:ph type="body" sz="quarter" idx="13"/>
          </p:nvPr>
        </p:nvSpPr>
        <p:spPr/>
        <p:txBody>
          <a:bodyPr/>
          <a:lstStyle/>
          <a:p>
            <a:r>
              <a:rPr kumimoji="1" lang="en-US" altLang="ja-JP" dirty="0" smtClean="0"/>
              <a:t>p.1</a:t>
            </a:r>
            <a:r>
              <a:rPr lang="en-US" altLang="ja-JP" dirty="0" smtClean="0"/>
              <a:t>95</a:t>
            </a:r>
            <a:endParaRPr kumimoji="1" lang="ja-JP" altLang="en-US" dirty="0"/>
          </a:p>
        </p:txBody>
      </p:sp>
      <p:sp>
        <p:nvSpPr>
          <p:cNvPr id="3" name="スライド番号プレースホルダー 2">
            <a:extLst>
              <a:ext uri="{FF2B5EF4-FFF2-40B4-BE49-F238E27FC236}">
                <a16:creationId xmlns:a16="http://schemas.microsoft.com/office/drawing/2014/main" id="{D7738EF5-72D4-420E-9A2B-7088E06E6A34}"/>
              </a:ext>
            </a:extLst>
          </p:cNvPr>
          <p:cNvSpPr>
            <a:spLocks noGrp="1"/>
          </p:cNvSpPr>
          <p:nvPr>
            <p:ph type="sldNum" sz="quarter" idx="10"/>
          </p:nvPr>
        </p:nvSpPr>
        <p:spPr/>
        <p:txBody>
          <a:bodyPr/>
          <a:lstStyle/>
          <a:p>
            <a:fld id="{6377744E-7BAD-45ED-8AC8-4CEF49569F4D}" type="slidenum">
              <a:rPr kumimoji="1" lang="ja-JP" altLang="en-US" smtClean="0"/>
              <a:pPr/>
              <a:t>9</a:t>
            </a:fld>
            <a:endParaRPr kumimoji="1" lang="ja-JP" altLang="en-US" dirty="0"/>
          </a:p>
        </p:txBody>
      </p:sp>
      <p:sp>
        <p:nvSpPr>
          <p:cNvPr id="12" name="四角形: 角を丸くする 17">
            <a:extLst>
              <a:ext uri="{FF2B5EF4-FFF2-40B4-BE49-F238E27FC236}">
                <a16:creationId xmlns:a16="http://schemas.microsoft.com/office/drawing/2014/main" id="{17C05E39-2000-4E43-8335-5583CC8DC5FD}"/>
              </a:ext>
            </a:extLst>
          </p:cNvPr>
          <p:cNvSpPr/>
          <p:nvPr/>
        </p:nvSpPr>
        <p:spPr>
          <a:xfrm>
            <a:off x="395288" y="1881188"/>
            <a:ext cx="1211732" cy="55384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kumimoji="1" lang="ja-JP" altLang="en-US" sz="2400" dirty="0" smtClean="0">
                <a:solidFill>
                  <a:srgbClr val="0070C0"/>
                </a:solidFill>
                <a:latin typeface="ＭＳ ゴシック" panose="020B0609070205080204" pitchFamily="49" charset="-128"/>
                <a:ea typeface="ＭＳ ゴシック" panose="020B0609070205080204" pitchFamily="49" charset="-128"/>
              </a:rPr>
              <a:t>手順１</a:t>
            </a:r>
            <a:endParaRPr kumimoji="1" lang="en-US" altLang="ja-JP" sz="2400" dirty="0">
              <a:solidFill>
                <a:srgbClr val="0070C0"/>
              </a:solidFill>
              <a:latin typeface="ＭＳ ゴシック" panose="020B0609070205080204" pitchFamily="49" charset="-128"/>
              <a:ea typeface="ＭＳ ゴシック" panose="020B0609070205080204" pitchFamily="49" charset="-128"/>
            </a:endParaRPr>
          </a:p>
        </p:txBody>
      </p:sp>
      <p:sp>
        <p:nvSpPr>
          <p:cNvPr id="13" name="Text Placeholder 2">
            <a:extLst>
              <a:ext uri="{FF2B5EF4-FFF2-40B4-BE49-F238E27FC236}">
                <a16:creationId xmlns:a16="http://schemas.microsoft.com/office/drawing/2014/main" id="{C5359E45-7072-4897-9B29-97F18F9121C1}"/>
              </a:ext>
            </a:extLst>
          </p:cNvPr>
          <p:cNvSpPr txBox="1">
            <a:spLocks/>
          </p:cNvSpPr>
          <p:nvPr/>
        </p:nvSpPr>
        <p:spPr>
          <a:xfrm>
            <a:off x="1607020" y="1939039"/>
            <a:ext cx="7141692" cy="4237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Clr>
                <a:srgbClr val="E2607B"/>
              </a:buClr>
              <a:buFont typeface="Wingdings" panose="05000000000000000000" pitchFamily="2" charset="2"/>
              <a:buNone/>
              <a:defRPr kumimoji="1" sz="2400" kern="1200">
                <a:solidFill>
                  <a:schemeClr val="tx1"/>
                </a:solidFill>
                <a:latin typeface="ＭＳ ゴシック" panose="020B0609070205080204" pitchFamily="49" charset="-128"/>
                <a:ea typeface="ＭＳ ゴシック" panose="020B0609070205080204" pitchFamily="49" charset="-128"/>
                <a:cs typeface="+mn-cs"/>
              </a:defRPr>
            </a:lvl1pPr>
            <a:lvl2pPr marL="457200" indent="0" algn="ctr" defTabSz="914400" rtl="0" eaLnBrk="1" latinLnBrk="0" hangingPunct="1">
              <a:lnSpc>
                <a:spcPct val="90000"/>
              </a:lnSpc>
              <a:spcBef>
                <a:spcPts val="500"/>
              </a:spcBef>
              <a:buClr>
                <a:srgbClr val="E2607B"/>
              </a:buClr>
              <a:buFont typeface="Wingdings" panose="05000000000000000000" pitchFamily="2" charset="2"/>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Wingdings" panose="05000000000000000000" pitchFamily="2" charset="2"/>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Wingdings" panose="05000000000000000000" pitchFamily="2" charset="2"/>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buClr>
                <a:srgbClr val="00B050"/>
              </a:buClr>
              <a:defRPr/>
            </a:pPr>
            <a:r>
              <a:rPr lang="ja-JP" altLang="en-US" sz="2800" dirty="0">
                <a:solidFill>
                  <a:prstClr val="black"/>
                </a:solidFill>
              </a:rPr>
              <a:t>表計算ソフトで散布図を作成しよう</a:t>
            </a:r>
            <a:endParaRPr lang="en-US" altLang="ja-JP" sz="2200" dirty="0">
              <a:solidFill>
                <a:prstClr val="black"/>
              </a:solidFill>
            </a:endParaRPr>
          </a:p>
        </p:txBody>
      </p:sp>
      <p:sp>
        <p:nvSpPr>
          <p:cNvPr id="16" name="Google Shape;28;p1">
            <a:extLst>
              <a:ext uri="{FF2B5EF4-FFF2-40B4-BE49-F238E27FC236}">
                <a16:creationId xmlns:a16="http://schemas.microsoft.com/office/drawing/2014/main" id="{E1A09587-4068-408C-8840-A2CC924DF91B}"/>
              </a:ext>
            </a:extLst>
          </p:cNvPr>
          <p:cNvSpPr txBox="1"/>
          <p:nvPr/>
        </p:nvSpPr>
        <p:spPr>
          <a:xfrm>
            <a:off x="5461000" y="2597051"/>
            <a:ext cx="3287711" cy="2168779"/>
          </a:xfrm>
          <a:prstGeom prst="rect">
            <a:avLst/>
          </a:prstGeom>
          <a:noFill/>
          <a:ln>
            <a:noFill/>
          </a:ln>
        </p:spPr>
        <p:txBody>
          <a:bodyPr spcFirstLastPara="1" wrap="square" lIns="0" tIns="0" rIns="0" bIns="45700" anchor="t" anchorCtr="0">
            <a:spAutoFit/>
          </a:bodyPr>
          <a:lstStyle/>
          <a:p>
            <a:pPr marL="228600" indent="-228600" algn="just">
              <a:lnSpc>
                <a:spcPct val="90000"/>
              </a:lnSpc>
              <a:buClr>
                <a:schemeClr val="accent2"/>
              </a:buClr>
              <a:buSzPts val="2800"/>
              <a:buFont typeface="Noto Sans Symbols"/>
              <a:buChar char="●"/>
            </a:pPr>
            <a:r>
              <a:rPr lang="ja-JP" altLang="en-US" sz="2400" dirty="0">
                <a:solidFill>
                  <a:prstClr val="black"/>
                </a:solidFill>
              </a:rPr>
              <a:t>散布図にしたい範囲（数値の部分のみ）を選択</a:t>
            </a:r>
            <a:endParaRPr lang="en-US" altLang="ja-JP" sz="2400" dirty="0">
              <a:solidFill>
                <a:prstClr val="black"/>
              </a:solidFill>
            </a:endParaRPr>
          </a:p>
          <a:p>
            <a:pPr marL="228600" indent="-228600" algn="just">
              <a:lnSpc>
                <a:spcPct val="90000"/>
              </a:lnSpc>
              <a:spcBef>
                <a:spcPts val="1000"/>
              </a:spcBef>
              <a:buClr>
                <a:schemeClr val="accent2"/>
              </a:buClr>
              <a:buSzPts val="2800"/>
              <a:buFont typeface="Noto Sans Symbols"/>
              <a:buChar char="●"/>
            </a:pPr>
            <a:r>
              <a:rPr lang="en-US" altLang="ja-JP" sz="2400" dirty="0">
                <a:solidFill>
                  <a:prstClr val="black"/>
                </a:solidFill>
              </a:rPr>
              <a:t>[</a:t>
            </a:r>
            <a:r>
              <a:rPr lang="ja-JP" altLang="en-US" sz="2400" dirty="0">
                <a:solidFill>
                  <a:prstClr val="black"/>
                </a:solidFill>
              </a:rPr>
              <a:t>挿入</a:t>
            </a:r>
            <a:r>
              <a:rPr lang="en-US" altLang="ja-JP" sz="2400" dirty="0">
                <a:solidFill>
                  <a:prstClr val="black"/>
                </a:solidFill>
              </a:rPr>
              <a:t>]</a:t>
            </a:r>
            <a:r>
              <a:rPr lang="ja-JP" altLang="en-US" sz="2400" dirty="0">
                <a:solidFill>
                  <a:prstClr val="black"/>
                </a:solidFill>
              </a:rPr>
              <a:t>タブ→</a:t>
            </a:r>
            <a:r>
              <a:rPr lang="en-US" altLang="ja-JP" sz="2400" dirty="0">
                <a:solidFill>
                  <a:prstClr val="black"/>
                </a:solidFill>
              </a:rPr>
              <a:t>[</a:t>
            </a:r>
            <a:r>
              <a:rPr lang="ja-JP" altLang="en-US" sz="2400" dirty="0">
                <a:solidFill>
                  <a:prstClr val="black"/>
                </a:solidFill>
              </a:rPr>
              <a:t>グラフ</a:t>
            </a:r>
            <a:r>
              <a:rPr lang="en-US" altLang="ja-JP" sz="2400" dirty="0">
                <a:solidFill>
                  <a:prstClr val="black"/>
                </a:solidFill>
              </a:rPr>
              <a:t>]</a:t>
            </a:r>
            <a:r>
              <a:rPr lang="ja-JP" altLang="en-US" sz="2400" dirty="0">
                <a:solidFill>
                  <a:prstClr val="black"/>
                </a:solidFill>
              </a:rPr>
              <a:t>グループより</a:t>
            </a:r>
            <a:r>
              <a:rPr lang="en-US" altLang="ja-JP" sz="2400" dirty="0">
                <a:solidFill>
                  <a:prstClr val="black"/>
                </a:solidFill>
              </a:rPr>
              <a:t>[</a:t>
            </a:r>
            <a:r>
              <a:rPr lang="ja-JP" altLang="en-US" sz="2400" dirty="0">
                <a:solidFill>
                  <a:prstClr val="black"/>
                </a:solidFill>
              </a:rPr>
              <a:t>散布図</a:t>
            </a:r>
            <a:r>
              <a:rPr lang="en-US" altLang="ja-JP" sz="2400" dirty="0">
                <a:solidFill>
                  <a:prstClr val="black"/>
                </a:solidFill>
              </a:rPr>
              <a:t>]</a:t>
            </a:r>
            <a:r>
              <a:rPr lang="ja-JP" altLang="en-US" sz="2400" dirty="0">
                <a:solidFill>
                  <a:prstClr val="black"/>
                </a:solidFill>
              </a:rPr>
              <a:t>を選択</a:t>
            </a:r>
            <a:endParaRPr lang="en-US" altLang="ja-JP" sz="2400" dirty="0">
              <a:solidFill>
                <a:prstClr val="black"/>
              </a:solidFill>
            </a:endParaRPr>
          </a:p>
        </p:txBody>
      </p:sp>
    </p:spTree>
    <p:extLst>
      <p:ext uri="{BB962C8B-B14F-4D97-AF65-F5344CB8AC3E}">
        <p14:creationId xmlns:p14="http://schemas.microsoft.com/office/powerpoint/2010/main" val="4456756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211027_STANDARD">
      <a:dk1>
        <a:sysClr val="windowText" lastClr="000000"/>
      </a:dk1>
      <a:lt1>
        <a:sysClr val="window" lastClr="FFFFFF"/>
      </a:lt1>
      <a:dk2>
        <a:srgbClr val="44546A"/>
      </a:dk2>
      <a:lt2>
        <a:srgbClr val="E7E6E6"/>
      </a:lt2>
      <a:accent1>
        <a:srgbClr val="4472C4"/>
      </a:accent1>
      <a:accent2>
        <a:srgbClr val="0070C0"/>
      </a:accent2>
      <a:accent3>
        <a:srgbClr val="C6D9F1"/>
      </a:accent3>
      <a:accent4>
        <a:srgbClr val="D7E5F5"/>
      </a:accent4>
      <a:accent5>
        <a:srgbClr val="5B9BD5"/>
      </a:accent5>
      <a:accent6>
        <a:srgbClr val="70AD47"/>
      </a:accent6>
      <a:hlink>
        <a:srgbClr val="0563C1"/>
      </a:hlink>
      <a:folHlink>
        <a:srgbClr val="954F72"/>
      </a:folHlink>
    </a:clrScheme>
    <a:fontScheme name="ＭＳ ゴシック 201026">
      <a:majorFont>
        <a:latin typeface="ＭＳ ゴシック"/>
        <a:ea typeface="ＭＳ ゴシック"/>
        <a:cs typeface=""/>
      </a:majorFont>
      <a:minorFont>
        <a:latin typeface="ＭＳ ゴシック"/>
        <a:ea typeface="ＭＳ 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1078</Words>
  <Application>Microsoft Office PowerPoint</Application>
  <PresentationFormat>画面に合わせる (4:3)</PresentationFormat>
  <Paragraphs>156</Paragraphs>
  <Slides>13</Slides>
  <Notes>8</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13</vt:i4>
      </vt:variant>
    </vt:vector>
  </HeadingPairs>
  <TitlesOfParts>
    <vt:vector size="22" baseType="lpstr">
      <vt:lpstr>ＭＳ Ｐゴシック</vt:lpstr>
      <vt:lpstr>ＭＳ ゴシック</vt:lpstr>
      <vt:lpstr>ＭＳ ゴシック</vt:lpstr>
      <vt:lpstr>Noto Sans Symbols</vt:lpstr>
      <vt:lpstr>游ゴシック</vt:lpstr>
      <vt:lpstr>Arial</vt:lpstr>
      <vt:lpstr>Calibri</vt:lpstr>
      <vt:lpstr>Wingdings</vt:lpstr>
      <vt:lpstr>Office テーマ</vt:lpstr>
      <vt:lpstr>2.数値データの分析</vt:lpstr>
      <vt:lpstr>2.数値データの分析</vt:lpstr>
      <vt:lpstr>2.数値データの分析</vt:lpstr>
      <vt:lpstr>2.数値データの分析</vt:lpstr>
      <vt:lpstr>2.数値データの分析</vt:lpstr>
      <vt:lpstr>2.数値データの分析</vt:lpstr>
      <vt:lpstr>2.数値データの分析</vt:lpstr>
      <vt:lpstr>2.数値データの分析</vt:lpstr>
      <vt:lpstr>2.数値データの分析</vt:lpstr>
      <vt:lpstr>2.数値データの分析</vt:lpstr>
      <vt:lpstr>2.数値データの分析</vt:lpstr>
      <vt:lpstr>2.数値データの分析</vt:lpstr>
      <vt:lpstr>2.数値データの分析</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2022-02-24T13:24:25Z</dcterms:created>
  <dcterms:modified xsi:type="dcterms:W3CDTF">2022-05-04T04:02:31Z</dcterms:modified>
</cp:coreProperties>
</file>