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870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900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245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760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721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645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284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404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9569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327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970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028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561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61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628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149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13E9F-142A-46EC-971A-9B4A236057F4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B1369EF-E889-4384-B495-BE56AB5A2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3280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C4DF5D-EF14-F43F-BB1F-F8575691F3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かわいいがいっぱい</a:t>
            </a:r>
            <a:br>
              <a:rPr kumimoji="1" lang="en-US" altLang="ja-JP" dirty="0"/>
            </a:br>
            <a:r>
              <a:rPr kumimoji="1" lang="ja-JP" altLang="en-US" dirty="0"/>
              <a:t>卒業旅行は名古屋に決まり！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41F47D1-3C1D-E5CE-69A8-3D8743B92D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卒業旅行の提案</a:t>
            </a:r>
          </a:p>
        </p:txBody>
      </p:sp>
    </p:spTree>
    <p:extLst>
      <p:ext uri="{BB962C8B-B14F-4D97-AF65-F5344CB8AC3E}">
        <p14:creationId xmlns:p14="http://schemas.microsoft.com/office/powerpoint/2010/main" val="3415201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C2B797-E3BB-1D95-0AF6-50ED027A6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旅行の条件は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68652C-32F3-EFD1-2EE8-6C7482727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/>
              <a:t>３泊４日以内</a:t>
            </a:r>
            <a:endParaRPr kumimoji="1" lang="en-US" altLang="ja-JP" sz="2800" dirty="0"/>
          </a:p>
          <a:p>
            <a:r>
              <a:rPr kumimoji="1" lang="ja-JP" altLang="en-US" sz="2800" dirty="0"/>
              <a:t>予算は一人あたり</a:t>
            </a:r>
            <a:r>
              <a:rPr kumimoji="1" lang="en-US" altLang="ja-JP" sz="2800" dirty="0"/>
              <a:t>\35,000</a:t>
            </a:r>
            <a:r>
              <a:rPr kumimoji="1" lang="ja-JP" altLang="en-US" sz="2800" dirty="0"/>
              <a:t>以内</a:t>
            </a:r>
            <a:endParaRPr kumimoji="1" lang="en-US" altLang="ja-JP" sz="2800" dirty="0"/>
          </a:p>
          <a:p>
            <a:r>
              <a:rPr kumimoji="1" lang="ja-JP" altLang="en-US" sz="2800" dirty="0"/>
              <a:t>大阪発着</a:t>
            </a:r>
            <a:endParaRPr kumimoji="1" lang="en-US" altLang="ja-JP" sz="2800" dirty="0"/>
          </a:p>
          <a:p>
            <a:r>
              <a:rPr kumimoji="1" lang="ja-JP" altLang="en-US" sz="2800" dirty="0"/>
              <a:t>思い出作りを重視したい</a:t>
            </a:r>
          </a:p>
        </p:txBody>
      </p:sp>
    </p:spTree>
    <p:extLst>
      <p:ext uri="{BB962C8B-B14F-4D97-AF65-F5344CB8AC3E}">
        <p14:creationId xmlns:p14="http://schemas.microsoft.com/office/powerpoint/2010/main" val="130322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80695A-7CB6-FF3C-30F7-51D0BD67A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4CCDC7-31EF-7BEC-881D-B04592502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旅のコンセプト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CA7491-4B5A-1906-2D98-7C1FF0D884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/>
              <a:t>１日目、最終日が移動だけにならない</a:t>
            </a:r>
            <a:endParaRPr kumimoji="1" lang="en-US" altLang="ja-JP" sz="2800" dirty="0"/>
          </a:p>
          <a:p>
            <a:r>
              <a:rPr kumimoji="1" lang="ja-JP" altLang="en-US" sz="2800" dirty="0"/>
              <a:t>おいしい食事が食べられる</a:t>
            </a:r>
            <a:endParaRPr kumimoji="1" lang="en-US" altLang="ja-JP" sz="2800" dirty="0"/>
          </a:p>
          <a:p>
            <a:r>
              <a:rPr kumimoji="1" lang="ja-JP" altLang="en-US" sz="2800" dirty="0"/>
              <a:t>映えがいっぱい</a:t>
            </a:r>
          </a:p>
        </p:txBody>
      </p:sp>
    </p:spTree>
    <p:extLst>
      <p:ext uri="{BB962C8B-B14F-4D97-AF65-F5344CB8AC3E}">
        <p14:creationId xmlns:p14="http://schemas.microsoft.com/office/powerpoint/2010/main" val="2061140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9D42CE-C403-5695-2618-275215464F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A9565A-907D-0BC4-FEAD-99C51F8C8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旅のプラン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23A057-7A29-5572-27B8-AB891CE92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/>
              <a:t>名古屋へ３泊４日</a:t>
            </a:r>
            <a:endParaRPr kumimoji="1" lang="en-US" altLang="ja-JP" sz="2800" dirty="0"/>
          </a:p>
          <a:p>
            <a:r>
              <a:rPr kumimoji="1" lang="ja-JP" altLang="en-US" sz="2800" dirty="0"/>
              <a:t>予算は</a:t>
            </a:r>
            <a:r>
              <a:rPr kumimoji="1" lang="en-US" altLang="ja-JP" sz="2800" dirty="0"/>
              <a:t>\30,000</a:t>
            </a:r>
          </a:p>
          <a:p>
            <a:r>
              <a:rPr kumimoji="1" lang="ja-JP" altLang="en-US" sz="2800" dirty="0"/>
              <a:t>１日目は「水の宇宙船」でおしゃれを体験</a:t>
            </a:r>
            <a:endParaRPr kumimoji="1" lang="en-US" altLang="ja-JP" sz="2800" dirty="0"/>
          </a:p>
          <a:p>
            <a:r>
              <a:rPr kumimoji="1" lang="ja-JP" altLang="en-US" sz="2800" dirty="0"/>
              <a:t>２日目は「映画の森」でアニメの世界へ</a:t>
            </a:r>
            <a:endParaRPr kumimoji="1" lang="en-US" altLang="ja-JP" sz="2800" dirty="0"/>
          </a:p>
          <a:p>
            <a:r>
              <a:rPr kumimoji="1" lang="ja-JP" altLang="en-US" sz="2800" dirty="0"/>
              <a:t>３日目は「シャチ」を体験</a:t>
            </a:r>
            <a:endParaRPr kumimoji="1" lang="en-US" altLang="ja-JP" sz="2800" dirty="0"/>
          </a:p>
          <a:p>
            <a:r>
              <a:rPr kumimoji="1" lang="ja-JP" altLang="en-US" sz="2800" dirty="0"/>
              <a:t>最終日は「スイーツチャレンジ」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E7E5133-078D-A063-3FB2-077F437C2E96}"/>
              </a:ext>
            </a:extLst>
          </p:cNvPr>
          <p:cNvGrpSpPr/>
          <p:nvPr/>
        </p:nvGrpSpPr>
        <p:grpSpPr>
          <a:xfrm>
            <a:off x="9043964" y="406281"/>
            <a:ext cx="2460648" cy="3454637"/>
            <a:chOff x="4848564" y="602871"/>
            <a:chExt cx="2460648" cy="3454637"/>
          </a:xfrm>
          <a:solidFill>
            <a:schemeClr val="bg1">
              <a:lumMod val="65000"/>
            </a:schemeClr>
          </a:solidFill>
        </p:grpSpPr>
        <p:sp>
          <p:nvSpPr>
            <p:cNvPr id="6" name="フローチャート: 判断 5">
              <a:extLst>
                <a:ext uri="{FF2B5EF4-FFF2-40B4-BE49-F238E27FC236}">
                  <a16:creationId xmlns:a16="http://schemas.microsoft.com/office/drawing/2014/main" id="{5ED4DB30-92E0-A5DE-38E6-9C28779A45DD}"/>
                </a:ext>
              </a:extLst>
            </p:cNvPr>
            <p:cNvSpPr/>
            <p:nvPr/>
          </p:nvSpPr>
          <p:spPr>
            <a:xfrm rot="5400000">
              <a:off x="4789107" y="1097410"/>
              <a:ext cx="1416429" cy="489204"/>
            </a:xfrm>
            <a:prstGeom prst="flowChartDecis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ローチャート: 判断 6">
              <a:extLst>
                <a:ext uri="{FF2B5EF4-FFF2-40B4-BE49-F238E27FC236}">
                  <a16:creationId xmlns:a16="http://schemas.microsoft.com/office/drawing/2014/main" id="{60EE1712-A797-8A86-F439-51995E4671A1}"/>
                </a:ext>
              </a:extLst>
            </p:cNvPr>
            <p:cNvSpPr/>
            <p:nvPr/>
          </p:nvSpPr>
          <p:spPr>
            <a:xfrm rot="5400000">
              <a:off x="5741863" y="1066484"/>
              <a:ext cx="1416429" cy="489204"/>
            </a:xfrm>
            <a:prstGeom prst="flowChartDecis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弦 4">
              <a:extLst>
                <a:ext uri="{FF2B5EF4-FFF2-40B4-BE49-F238E27FC236}">
                  <a16:creationId xmlns:a16="http://schemas.microsoft.com/office/drawing/2014/main" id="{80D9F7C5-AF71-F7C6-FE24-34DF85835CB0}"/>
                </a:ext>
              </a:extLst>
            </p:cNvPr>
            <p:cNvSpPr/>
            <p:nvPr/>
          </p:nvSpPr>
          <p:spPr>
            <a:xfrm rot="6656880">
              <a:off x="4902185" y="1650482"/>
              <a:ext cx="2353405" cy="2460648"/>
            </a:xfrm>
            <a:prstGeom prst="chor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楕円 8">
            <a:extLst>
              <a:ext uri="{FF2B5EF4-FFF2-40B4-BE49-F238E27FC236}">
                <a16:creationId xmlns:a16="http://schemas.microsoft.com/office/drawing/2014/main" id="{FA18D885-1FDB-6B85-9DD4-9E34AB1C04AF}"/>
              </a:ext>
            </a:extLst>
          </p:cNvPr>
          <p:cNvSpPr/>
          <p:nvPr/>
        </p:nvSpPr>
        <p:spPr>
          <a:xfrm>
            <a:off x="9246061" y="4223011"/>
            <a:ext cx="2428240" cy="24282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6639A65D-3C39-D303-2B0F-8F40FDF8E29E}"/>
              </a:ext>
            </a:extLst>
          </p:cNvPr>
          <p:cNvSpPr/>
          <p:nvPr/>
        </p:nvSpPr>
        <p:spPr>
          <a:xfrm>
            <a:off x="9937324" y="4860014"/>
            <a:ext cx="345440" cy="8636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59965261-9390-6CF1-650D-7461D90FA0AC}"/>
              </a:ext>
            </a:extLst>
          </p:cNvPr>
          <p:cNvSpPr/>
          <p:nvPr/>
        </p:nvSpPr>
        <p:spPr>
          <a:xfrm>
            <a:off x="10651519" y="4860014"/>
            <a:ext cx="345440" cy="8636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ひし形 11">
            <a:extLst>
              <a:ext uri="{FF2B5EF4-FFF2-40B4-BE49-F238E27FC236}">
                <a16:creationId xmlns:a16="http://schemas.microsoft.com/office/drawing/2014/main" id="{02A4FC02-8C7E-E474-D520-26114BFA8E36}"/>
              </a:ext>
            </a:extLst>
          </p:cNvPr>
          <p:cNvSpPr/>
          <p:nvPr/>
        </p:nvSpPr>
        <p:spPr>
          <a:xfrm>
            <a:off x="10226607" y="5354543"/>
            <a:ext cx="481069" cy="481069"/>
          </a:xfrm>
          <a:prstGeom prst="diamond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131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CBC19-F375-B169-F7E0-6ADE4C54D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1E4649-A5E6-FA4D-C2A1-64D9BA88E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まとめ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371156-291F-BF8F-5150-B6F2E4103E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/>
              <a:t>行こうよ、名古屋へ。</a:t>
            </a:r>
            <a:br>
              <a:rPr lang="en-US" altLang="ja-JP" sz="4400" dirty="0"/>
            </a:br>
            <a:r>
              <a:rPr lang="ja-JP" altLang="en-US" sz="4400" dirty="0"/>
              <a:t>最高の思い出作りに。</a:t>
            </a:r>
            <a:endParaRPr kumimoji="1" lang="en-US" altLang="ja-JP" sz="4400" dirty="0"/>
          </a:p>
        </p:txBody>
      </p:sp>
    </p:spTree>
    <p:extLst>
      <p:ext uri="{BB962C8B-B14F-4D97-AF65-F5344CB8AC3E}">
        <p14:creationId xmlns:p14="http://schemas.microsoft.com/office/powerpoint/2010/main" val="140640938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</TotalTime>
  <Words>113</Words>
  <Application>Microsoft Office PowerPoint</Application>
  <PresentationFormat>ワイド画面</PresentationFormat>
  <Paragraphs>20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ウィスプ</vt:lpstr>
      <vt:lpstr>かわいいがいっぱい 卒業旅行は名古屋に決まり！</vt:lpstr>
      <vt:lpstr>旅行の条件は</vt:lpstr>
      <vt:lpstr>旅のコンセプト</vt:lpstr>
      <vt:lpstr>旅のプラン</vt:lpstr>
      <vt:lpstr>まとめ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かわいいがいっぱい 卒業旅行は名古屋に決まり！</dc:title>
  <dc:creator>智志 駒居</dc:creator>
  <cp:lastModifiedBy>智志 駒居</cp:lastModifiedBy>
  <cp:revision>1</cp:revision>
  <dcterms:created xsi:type="dcterms:W3CDTF">2024-01-23T11:44:57Z</dcterms:created>
  <dcterms:modified xsi:type="dcterms:W3CDTF">2024-01-23T11:56:42Z</dcterms:modified>
</cp:coreProperties>
</file>