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78CD88-EABC-FA36-1A3F-63AF829ABE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97C1176-C880-B9A4-9E33-1267A02393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1997C7A-3AFA-5246-E52E-03E4588A2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D4E14-6B49-4653-848D-A6045EBB651B}" type="datetimeFigureOut">
              <a:rPr kumimoji="1" lang="ja-JP" altLang="en-US" smtClean="0"/>
              <a:t>2024/3/15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4C4507C-1061-E184-AD5E-887E4920D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486C5CA-9AF0-D55A-7A1A-AB0AFF394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5C19-4C88-4C2F-8886-20EC049659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3903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089477-D1D9-542B-5E8E-1C3C03302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F8082DC-894D-CC1C-5764-15F1F54A42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0AB0769-B4B4-F0B6-D505-CA6A22041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D4E14-6B49-4653-848D-A6045EBB651B}" type="datetimeFigureOut">
              <a:rPr kumimoji="1" lang="ja-JP" altLang="en-US" smtClean="0"/>
              <a:t>2024/3/15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FF05E68-4881-9CAB-4B64-CDE2AE23B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D9C83E3-6C6E-736E-36B8-C12984C12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5C19-4C88-4C2F-8886-20EC049659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1921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CD7C8C9-08BD-9F1A-861C-2AA2C69059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39AFF75-0320-7AD1-65B7-F0B22B6E77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166C00-140F-8E10-1FFE-390561DA6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D4E14-6B49-4653-848D-A6045EBB651B}" type="datetimeFigureOut">
              <a:rPr kumimoji="1" lang="ja-JP" altLang="en-US" smtClean="0"/>
              <a:t>2024/3/15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9797F4C-019C-018A-6E7B-D7848A245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1EB44F8-86DC-0D96-9338-5841941BA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5C19-4C88-4C2F-8886-20EC049659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2908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B32559-9153-78B9-A205-0517836B1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460E3E1-3F77-4E1F-6FA6-D7CE277F22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710723-9451-B070-40E6-FA52D51943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D4E14-6B49-4653-848D-A6045EBB651B}" type="datetimeFigureOut">
              <a:rPr kumimoji="1" lang="ja-JP" altLang="en-US" smtClean="0"/>
              <a:t>2024/3/15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284368D-1A23-5B0C-FE15-C7A39E7B2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4DAF9ED-3689-A965-4344-69195CAA2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5C19-4C88-4C2F-8886-20EC049659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2120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CC089B-23E1-2B03-E5F2-D880C7179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4D84073-E735-CE38-638C-EFFAC0B773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C9E1E91-4FC2-D19B-44CF-AA17BD37C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D4E14-6B49-4653-848D-A6045EBB651B}" type="datetimeFigureOut">
              <a:rPr kumimoji="1" lang="ja-JP" altLang="en-US" smtClean="0"/>
              <a:t>2024/3/15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4B83871-952C-57B2-DA23-6FB802276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3B2B5E0-A37F-B695-BC29-0AC7049B0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5C19-4C88-4C2F-8886-20EC049659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8817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0025C7C-ED6A-DEB9-C903-995A737A8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3530D47-2038-D321-BFF1-35244EA82C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EA3BE68-DBCE-5200-BD82-C3ABE2FE51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55FA480-FAE1-13DF-D241-167AFED39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D4E14-6B49-4653-848D-A6045EBB651B}" type="datetimeFigureOut">
              <a:rPr kumimoji="1" lang="ja-JP" altLang="en-US" smtClean="0"/>
              <a:t>2024/3/15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906E60E-A869-20D3-65AE-94A7ACC15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3765919-3237-6B97-085F-13582BB98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5C19-4C88-4C2F-8886-20EC049659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606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FF4CDD-30FD-6FF6-A214-8D91F7CCB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0F2195A-BE73-6D01-9F35-F27465139B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CF8ED65-6074-5929-FEA3-C80B7D54FB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4EBE8EC-F6DE-62A9-D51E-7E3F4FAF6F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91A0D89-EF1B-B2E4-7004-675E0FB889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A0641C9-DC65-7502-74E6-0426F3FD1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D4E14-6B49-4653-848D-A6045EBB651B}" type="datetimeFigureOut">
              <a:rPr kumimoji="1" lang="ja-JP" altLang="en-US" smtClean="0"/>
              <a:t>2024/3/15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1B220B9-B46F-5F50-AED6-259B10397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E99C4DA-BA37-00A1-2154-EC96AA77A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5C19-4C88-4C2F-8886-20EC049659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162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0E7283-51DE-7FD1-D85B-39CEA6EE5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D3F6AE7-97FB-0EFE-0080-E47C4E74C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D4E14-6B49-4653-848D-A6045EBB651B}" type="datetimeFigureOut">
              <a:rPr kumimoji="1" lang="ja-JP" altLang="en-US" smtClean="0"/>
              <a:t>2024/3/15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89BE4B8-8B26-6B93-239B-AFA3F6EC6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0AEBC7C-2057-7673-A047-A648C5CE1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5C19-4C88-4C2F-8886-20EC049659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7409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613FFD4-DE18-D5A6-8AF4-AE2E3D643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D4E14-6B49-4653-848D-A6045EBB651B}" type="datetimeFigureOut">
              <a:rPr kumimoji="1" lang="ja-JP" altLang="en-US" smtClean="0"/>
              <a:t>2024/3/15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9B2CFF3-28BB-5C13-412C-1316F2B9E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98DF194-0754-E6A4-0780-3FEFB19FB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5C19-4C88-4C2F-8886-20EC049659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4156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D6D3CE-C7AB-9E3B-C64A-6E59B06F66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26D6C03-8106-C4AB-1D90-044994C1CC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F53B3BF-4900-DC37-55C3-FC5C2CFCF8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009B9EA-B3EF-0B3D-64AD-95A2BD118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D4E14-6B49-4653-848D-A6045EBB651B}" type="datetimeFigureOut">
              <a:rPr kumimoji="1" lang="ja-JP" altLang="en-US" smtClean="0"/>
              <a:t>2024/3/15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A31F08D-63DC-D600-D09D-D74E88C96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964CB4E-560E-6A40-18CE-AB5C96AEF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5C19-4C88-4C2F-8886-20EC049659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7893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28202D-4042-3715-36F2-6EFAAE1BE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DAF7B4A-F3A5-AD09-144E-1865D477A4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76EEEA1-3EA6-A667-8DDC-C72CC08077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29AEB19-431A-CFD3-FD02-7018DA6B1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D4E14-6B49-4653-848D-A6045EBB651B}" type="datetimeFigureOut">
              <a:rPr kumimoji="1" lang="ja-JP" altLang="en-US" smtClean="0"/>
              <a:t>2024/3/15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DA3F29B-DE9F-AB92-801C-6C0238D56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1EB100F-0E20-4F45-B9D5-110D1C611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5C19-4C88-4C2F-8886-20EC049659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0683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EE29545-1780-915A-CCBB-C35E725C6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67D7623-DC37-340F-F64A-202E5E8339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3D291F-65F0-EBA3-DA49-E57D838A9A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5CD4E14-6B49-4653-848D-A6045EBB651B}" type="datetimeFigureOut">
              <a:rPr kumimoji="1" lang="ja-JP" altLang="en-US" smtClean="0"/>
              <a:t>2024/3/15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1B3B7D9-0E9F-FC68-0A59-90998EC52C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FDCCD0B-0EB7-BBF4-127D-4EC2A64AF6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5405C19-4C88-4C2F-8886-20EC049659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9129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1FE523E7-3CB2-943E-40AE-E8BAC2F999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05100" y="5896153"/>
            <a:ext cx="9144000" cy="848517"/>
          </a:xfrm>
        </p:spPr>
        <p:txBody>
          <a:bodyPr anchor="ctr">
            <a:normAutofit/>
          </a:bodyPr>
          <a:lstStyle/>
          <a:p>
            <a:pPr algn="r"/>
            <a:r>
              <a:rPr kumimoji="1" lang="ja-JP" altLang="en-US" sz="3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２年８組２３番　河村　しのぶ</a:t>
            </a:r>
            <a:endParaRPr kumimoji="1" lang="en-US" altLang="ja-JP" sz="36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3BB99F15-6836-5B4E-DACE-2B12773D5067}"/>
              </a:ext>
            </a:extLst>
          </p:cNvPr>
          <p:cNvSpPr/>
          <p:nvPr/>
        </p:nvSpPr>
        <p:spPr>
          <a:xfrm>
            <a:off x="-1155700" y="-1855787"/>
            <a:ext cx="5956300" cy="59563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6D23FD6E-535D-22BC-6F0C-78E8AB3624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61950" y="1122363"/>
            <a:ext cx="11417300" cy="3785393"/>
          </a:xfrm>
        </p:spPr>
        <p:txBody>
          <a:bodyPr>
            <a:noAutofit/>
          </a:bodyPr>
          <a:lstStyle/>
          <a:p>
            <a:r>
              <a:rPr kumimoji="1" lang="ja-JP" altLang="en-US" sz="335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わ</a:t>
            </a:r>
            <a:r>
              <a:rPr kumimoji="1" lang="ja-JP" altLang="en-US" sz="115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たしの</a:t>
            </a:r>
            <a:endParaRPr kumimoji="1" lang="ja-JP" altLang="en-US" sz="8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7A6555D-D872-711A-1304-5D6572DE2986}"/>
              </a:ext>
            </a:extLst>
          </p:cNvPr>
          <p:cNvSpPr txBox="1"/>
          <p:nvPr/>
        </p:nvSpPr>
        <p:spPr>
          <a:xfrm rot="20681157">
            <a:off x="6207125" y="3690552"/>
            <a:ext cx="54864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8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取扱説明書</a:t>
            </a:r>
            <a:endParaRPr lang="ja-JP" altLang="en-US" sz="8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6E0FE92-B70C-BF6F-F131-763B94B88A05}"/>
              </a:ext>
            </a:extLst>
          </p:cNvPr>
          <p:cNvSpPr txBox="1"/>
          <p:nvPr/>
        </p:nvSpPr>
        <p:spPr>
          <a:xfrm>
            <a:off x="8133018" y="537588"/>
            <a:ext cx="37160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２０ｘｘ年４月２８日版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21A41563-BA42-7219-9E43-B6A8A302A4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96081" y="4486689"/>
            <a:ext cx="3044958" cy="2011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902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E61205-86EA-9B73-4936-7E3AAA636C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8700" y="1092200"/>
            <a:ext cx="9461500" cy="914400"/>
          </a:xfrm>
        </p:spPr>
        <p:txBody>
          <a:bodyPr/>
          <a:lstStyle/>
          <a:p>
            <a:r>
              <a:rPr kumimoji="1" lang="ja-JP" altLang="en-US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仲良く過ごすために必要なこと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5949853A-C7E1-6E60-64D3-F157BBFEA892}"/>
              </a:ext>
            </a:extLst>
          </p:cNvPr>
          <p:cNvCxnSpPr/>
          <p:nvPr/>
        </p:nvCxnSpPr>
        <p:spPr>
          <a:xfrm>
            <a:off x="1257300" y="2082800"/>
            <a:ext cx="1074420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39E0FA0-44C7-C913-6B0A-7A99D980D59F}"/>
              </a:ext>
            </a:extLst>
          </p:cNvPr>
          <p:cNvSpPr txBox="1"/>
          <p:nvPr/>
        </p:nvSpPr>
        <p:spPr>
          <a:xfrm>
            <a:off x="4692830" y="5596428"/>
            <a:ext cx="749916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充電</a:t>
            </a:r>
            <a:r>
              <a:rPr kumimoji="1" lang="ja-JP" altLang="en-US" sz="4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（睡眠）が</a:t>
            </a:r>
            <a:r>
              <a:rPr kumimoji="1" lang="ja-JP" altLang="en-US" sz="6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必要</a:t>
            </a:r>
            <a:r>
              <a:rPr kumimoji="1" lang="ja-JP" altLang="en-US" sz="4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です</a:t>
            </a:r>
            <a:endParaRPr kumimoji="1" lang="ja-JP" altLang="en-US" sz="66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AA18654-3B44-1560-ED38-DB077A66AA6C}"/>
              </a:ext>
            </a:extLst>
          </p:cNvPr>
          <p:cNvSpPr txBox="1"/>
          <p:nvPr/>
        </p:nvSpPr>
        <p:spPr>
          <a:xfrm>
            <a:off x="514350" y="2434173"/>
            <a:ext cx="611505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8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１日に</a:t>
            </a:r>
            <a:endParaRPr lang="ja-JP" altLang="en-US" sz="8000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FC10DBE-FB98-4340-3DDF-B08D1B30A39E}"/>
              </a:ext>
            </a:extLst>
          </p:cNvPr>
          <p:cNvSpPr txBox="1"/>
          <p:nvPr/>
        </p:nvSpPr>
        <p:spPr>
          <a:xfrm>
            <a:off x="3571874" y="2082800"/>
            <a:ext cx="8620125" cy="37702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23900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８</a:t>
            </a:r>
            <a:r>
              <a:rPr kumimoji="1" lang="ja-JP" altLang="en-US" sz="9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時間以上の</a:t>
            </a:r>
            <a:endParaRPr lang="ja-JP" altLang="en-US" sz="9600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1EAD414A-E6AA-847A-632C-185195B722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7938" y="3863490"/>
            <a:ext cx="2176276" cy="2727966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F0D8FE32-0B1E-5EAE-596F-BF310DF774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4046" y="455166"/>
            <a:ext cx="1746508" cy="1274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321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03185A-31B0-BD7B-2477-1F12F4D40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EC9508-1EEF-CFE3-7A10-2AFF779DA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8700" y="1092200"/>
            <a:ext cx="9461500" cy="914400"/>
          </a:xfrm>
        </p:spPr>
        <p:txBody>
          <a:bodyPr/>
          <a:lstStyle/>
          <a:p>
            <a:r>
              <a:rPr kumimoji="1" lang="ja-JP" altLang="en-US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わたしのメンテナンス方法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0C4E4915-0ED2-8466-3EAE-C030C4BEBBFF}"/>
              </a:ext>
            </a:extLst>
          </p:cNvPr>
          <p:cNvCxnSpPr/>
          <p:nvPr/>
        </p:nvCxnSpPr>
        <p:spPr>
          <a:xfrm>
            <a:off x="1257300" y="2082800"/>
            <a:ext cx="1074420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C5DB2C7-9EE2-88FA-F55F-F1A3E6D5944B}"/>
              </a:ext>
            </a:extLst>
          </p:cNvPr>
          <p:cNvSpPr txBox="1"/>
          <p:nvPr/>
        </p:nvSpPr>
        <p:spPr>
          <a:xfrm>
            <a:off x="266700" y="2257961"/>
            <a:ext cx="734695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8000" spc="-3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音楽を聴くことが</a:t>
            </a:r>
            <a:endParaRPr lang="ja-JP" altLang="en-US" sz="8000" spc="-3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982AD39-115D-8587-C8F8-505B7045EBFB}"/>
              </a:ext>
            </a:extLst>
          </p:cNvPr>
          <p:cNvSpPr txBox="1"/>
          <p:nvPr/>
        </p:nvSpPr>
        <p:spPr>
          <a:xfrm>
            <a:off x="2940050" y="5242460"/>
            <a:ext cx="1037590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4400" spc="-3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みんなのおすすめの曲も教えてください。</a:t>
            </a:r>
            <a:endParaRPr kumimoji="1" lang="en-US" altLang="ja-JP" sz="4400" spc="-3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4400" spc="-3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たまにピアノを弾かせてあげてください。</a:t>
            </a:r>
            <a:endParaRPr kumimoji="1" lang="en-US" altLang="ja-JP" sz="4400" spc="-3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E6A71996-A414-6985-23ED-C6B12E41BBCD}"/>
              </a:ext>
            </a:extLst>
          </p:cNvPr>
          <p:cNvSpPr txBox="1"/>
          <p:nvPr/>
        </p:nvSpPr>
        <p:spPr>
          <a:xfrm>
            <a:off x="484188" y="3216355"/>
            <a:ext cx="8353425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13800" spc="-300" dirty="0">
                <a:ln w="57150"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大好き</a:t>
            </a:r>
            <a:r>
              <a:rPr kumimoji="1" lang="ja-JP" altLang="en-US" sz="9600" spc="-3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です。</a:t>
            </a:r>
            <a:endParaRPr kumimoji="1" lang="en-US" altLang="ja-JP" sz="13800" spc="-3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228820A6-7508-8825-0E39-C4B0A7B7A8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4046" y="455166"/>
            <a:ext cx="1746508" cy="1274067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1E75CC66-A4B5-1BCD-86B8-010B2BE1A1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30612" y="2787635"/>
            <a:ext cx="3644412" cy="1282729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A5447DA8-DDC0-3286-977B-CF1BF3C69B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9930" y="5396250"/>
            <a:ext cx="1484379" cy="868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596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67FFE2-653D-BA52-1E8A-5AA2575953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6A1CED-DCFA-74BB-E875-64A6151D9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8700" y="1092200"/>
            <a:ext cx="9461500" cy="914400"/>
          </a:xfrm>
        </p:spPr>
        <p:txBody>
          <a:bodyPr/>
          <a:lstStyle/>
          <a:p>
            <a:r>
              <a:rPr kumimoji="1" lang="ja-JP" altLang="en-US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よくある質問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5446B888-BA74-CE4D-72ED-BEAA18AE75DA}"/>
              </a:ext>
            </a:extLst>
          </p:cNvPr>
          <p:cNvCxnSpPr/>
          <p:nvPr/>
        </p:nvCxnSpPr>
        <p:spPr>
          <a:xfrm>
            <a:off x="1257300" y="2082800"/>
            <a:ext cx="1074420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B5DD423-7D49-8671-D9CB-C3E787240848}"/>
              </a:ext>
            </a:extLst>
          </p:cNvPr>
          <p:cNvSpPr txBox="1"/>
          <p:nvPr/>
        </p:nvSpPr>
        <p:spPr>
          <a:xfrm>
            <a:off x="828675" y="5388401"/>
            <a:ext cx="238125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4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おうし座</a:t>
            </a:r>
            <a:endParaRPr lang="ja-JP" altLang="en-US" sz="4800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0F1D244-5178-DE06-D169-52872A4E27EF}"/>
              </a:ext>
            </a:extLst>
          </p:cNvPr>
          <p:cNvSpPr txBox="1"/>
          <p:nvPr/>
        </p:nvSpPr>
        <p:spPr>
          <a:xfrm>
            <a:off x="4511675" y="5388401"/>
            <a:ext cx="316865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4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旅行が好き</a:t>
            </a:r>
            <a:endParaRPr lang="ja-JP" altLang="en-US" sz="4800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EF0E3A6-21FE-5DCA-4619-E6344B5F916B}"/>
              </a:ext>
            </a:extLst>
          </p:cNvPr>
          <p:cNvSpPr txBox="1"/>
          <p:nvPr/>
        </p:nvSpPr>
        <p:spPr>
          <a:xfrm>
            <a:off x="8458992" y="5388401"/>
            <a:ext cx="333692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4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夢は科学者</a:t>
            </a:r>
            <a:endParaRPr lang="ja-JP" altLang="en-US" sz="4800" dirty="0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7BA65ACE-A3CC-14AF-5558-7D688BBA76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4046" y="455166"/>
            <a:ext cx="1746508" cy="1274067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2542A7E4-785F-B40E-A32F-DEEFEC852E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73478" y="2836439"/>
            <a:ext cx="1691643" cy="1972060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873816FA-CA7C-A703-4E05-C9FE7D295F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04585" y="3269256"/>
            <a:ext cx="2782830" cy="1539243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77C816EA-D292-CD46-F68E-5086816DAE0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70735" y="2662703"/>
            <a:ext cx="2313437" cy="2145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143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09D729-66CB-FBA7-5738-D97D69F561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3FBD23-5586-5B8D-E62A-8985431CC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8700" y="1092200"/>
            <a:ext cx="9461500" cy="914400"/>
          </a:xfrm>
        </p:spPr>
        <p:txBody>
          <a:bodyPr/>
          <a:lstStyle/>
          <a:p>
            <a:r>
              <a:rPr kumimoji="1" lang="ja-JP" altLang="en-US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故障かなと思ったら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930B0842-3983-30FD-100E-5A500E833E4E}"/>
              </a:ext>
            </a:extLst>
          </p:cNvPr>
          <p:cNvCxnSpPr/>
          <p:nvPr/>
        </p:nvCxnSpPr>
        <p:spPr>
          <a:xfrm>
            <a:off x="1257300" y="2082800"/>
            <a:ext cx="1074420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4B1085D-60A6-E8D2-0A22-0C305A1C8285}"/>
              </a:ext>
            </a:extLst>
          </p:cNvPr>
          <p:cNvSpPr txBox="1"/>
          <p:nvPr/>
        </p:nvSpPr>
        <p:spPr>
          <a:xfrm>
            <a:off x="409574" y="2420202"/>
            <a:ext cx="9712325" cy="1015663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6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Ｑ　元気がなさそうに見えたら</a:t>
            </a:r>
            <a:endParaRPr lang="ja-JP" altLang="en-US" sz="60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DCBE8DC-927A-08E7-9CFA-73F3DEB3475E}"/>
              </a:ext>
            </a:extLst>
          </p:cNvPr>
          <p:cNvSpPr txBox="1"/>
          <p:nvPr/>
        </p:nvSpPr>
        <p:spPr>
          <a:xfrm>
            <a:off x="409574" y="3592154"/>
            <a:ext cx="10960100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6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あったかいココアを</a:t>
            </a:r>
            <a:endParaRPr kumimoji="1" lang="en-US" altLang="ja-JP" sz="66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飲みに行こうよと</a:t>
            </a:r>
            <a:endParaRPr kumimoji="1" lang="en-US" altLang="ja-JP" sz="66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誘ってあげてください</a:t>
            </a:r>
            <a:endParaRPr kumimoji="1" lang="en-US" altLang="ja-JP" sz="66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B21C457-7D65-BBB9-C964-54CA7848C9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4046" y="455166"/>
            <a:ext cx="1746508" cy="1274067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84A15D25-2A3D-360A-D3CD-014FDC577F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96778" y="3860449"/>
            <a:ext cx="2532893" cy="2313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493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984567-E776-3E3A-A725-53B3224463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C58B3C-F741-FE1F-22BC-30CF7276F1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8700" y="1092200"/>
            <a:ext cx="9461500" cy="914400"/>
          </a:xfrm>
        </p:spPr>
        <p:txBody>
          <a:bodyPr/>
          <a:lstStyle/>
          <a:p>
            <a:r>
              <a:rPr kumimoji="1" lang="ja-JP" altLang="en-US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その他の仕様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48E1B033-4CF8-1706-6B69-B9E9FB1FA40E}"/>
              </a:ext>
            </a:extLst>
          </p:cNvPr>
          <p:cNvCxnSpPr/>
          <p:nvPr/>
        </p:nvCxnSpPr>
        <p:spPr>
          <a:xfrm>
            <a:off x="1257300" y="2082800"/>
            <a:ext cx="1074420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451E1F1-53F3-7CA6-D289-8A7120FF85B7}"/>
              </a:ext>
            </a:extLst>
          </p:cNvPr>
          <p:cNvSpPr txBox="1"/>
          <p:nvPr/>
        </p:nvSpPr>
        <p:spPr>
          <a:xfrm>
            <a:off x="324715" y="2719119"/>
            <a:ext cx="11771171" cy="3600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kumimoji="1" lang="ja-JP" altLang="en-US" sz="6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ゲームも大好き！</a:t>
            </a:r>
            <a:br>
              <a:rPr lang="en-US" altLang="ja-JP" sz="4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</a:br>
            <a:r>
              <a:rPr lang="en-US" altLang="ja-JP" sz="4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		</a:t>
            </a:r>
            <a:r>
              <a:rPr kumimoji="1" lang="ja-JP" altLang="en-US" sz="4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サイコロ振って世界中を旅しています</a:t>
            </a:r>
            <a:endParaRPr kumimoji="1" lang="en-US" altLang="ja-JP" sz="6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kumimoji="1" lang="ja-JP" altLang="en-US" sz="6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実はハードル選手でした</a:t>
            </a:r>
            <a:endParaRPr kumimoji="1" lang="en-US" altLang="ja-JP" sz="6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kumimoji="1" lang="ja-JP" altLang="en-US" sz="6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２週間に一度映画を見に行きます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57BDA112-D714-B256-51CA-E2AC32BF3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4046" y="455166"/>
            <a:ext cx="1746508" cy="1274067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2CFC68F2-C717-B2CB-43AD-AB6047BC97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93448" y="3193820"/>
            <a:ext cx="1908052" cy="1914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5976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6EC3C4-4C19-D7C4-3711-EA8CFB3161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5C00AC4D-028A-A9C2-50EA-7DE3CFEE67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4037" y="5896153"/>
            <a:ext cx="7635363" cy="848517"/>
          </a:xfrm>
        </p:spPr>
        <p:txBody>
          <a:bodyPr anchor="ctr">
            <a:normAutofit/>
          </a:bodyPr>
          <a:lstStyle/>
          <a:p>
            <a:pPr algn="r"/>
            <a:r>
              <a:rPr kumimoji="1" lang="ja-JP" altLang="en-US" sz="3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２年８組２３番　河村　しのぶ</a:t>
            </a:r>
            <a:endParaRPr kumimoji="1" lang="en-US" altLang="ja-JP" sz="36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4457D5E2-8121-64DB-6A96-42FFF05D808B}"/>
              </a:ext>
            </a:extLst>
          </p:cNvPr>
          <p:cNvSpPr/>
          <p:nvPr/>
        </p:nvSpPr>
        <p:spPr>
          <a:xfrm>
            <a:off x="8077200" y="1707138"/>
            <a:ext cx="5956300" cy="59563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6E839B0D-7FC1-9181-9D3E-5FED380E20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340100" y="-1714619"/>
            <a:ext cx="11417300" cy="3785393"/>
          </a:xfrm>
        </p:spPr>
        <p:txBody>
          <a:bodyPr>
            <a:noAutofit/>
          </a:bodyPr>
          <a:lstStyle/>
          <a:p>
            <a:r>
              <a:rPr kumimoji="1" lang="ja-JP" altLang="en-US" sz="135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わ</a:t>
            </a:r>
            <a:r>
              <a:rPr kumimoji="1" lang="ja-JP" altLang="en-US" sz="6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たしの</a:t>
            </a:r>
            <a:endParaRPr kumimoji="1" lang="ja-JP" altLang="en-US" sz="48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5BDFE9F-8907-5C86-3590-9675584D1739}"/>
              </a:ext>
            </a:extLst>
          </p:cNvPr>
          <p:cNvSpPr txBox="1"/>
          <p:nvPr/>
        </p:nvSpPr>
        <p:spPr>
          <a:xfrm rot="20681157">
            <a:off x="2609898" y="1199307"/>
            <a:ext cx="54864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6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取扱説明書</a:t>
            </a:r>
            <a:endParaRPr lang="ja-JP" altLang="en-US" sz="6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2351EB6-B7C2-C6DE-70D6-9E9126B8A0EE}"/>
              </a:ext>
            </a:extLst>
          </p:cNvPr>
          <p:cNvSpPr txBox="1"/>
          <p:nvPr/>
        </p:nvSpPr>
        <p:spPr>
          <a:xfrm>
            <a:off x="264037" y="2688330"/>
            <a:ext cx="28360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２０ｘｘ年４月２８日版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32C68C7-91AE-9B14-C5B7-FE974EE73603}"/>
              </a:ext>
            </a:extLst>
          </p:cNvPr>
          <p:cNvSpPr txBox="1"/>
          <p:nvPr/>
        </p:nvSpPr>
        <p:spPr>
          <a:xfrm>
            <a:off x="357843" y="4081972"/>
            <a:ext cx="58785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よろしくお願いいたします。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E5685D43-5CE4-17CC-27F4-F971590DBF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89199" y="3679446"/>
            <a:ext cx="3044958" cy="2011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3781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139</Words>
  <Application>Microsoft Office PowerPoint</Application>
  <PresentationFormat>ワイド画面</PresentationFormat>
  <Paragraphs>31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3" baseType="lpstr">
      <vt:lpstr>UD デジタル 教科書体 NK-B</vt:lpstr>
      <vt:lpstr>游ゴシック</vt:lpstr>
      <vt:lpstr>游ゴシック Light</vt:lpstr>
      <vt:lpstr>Arial</vt:lpstr>
      <vt:lpstr>Wingdings</vt:lpstr>
      <vt:lpstr>Office テーマ</vt:lpstr>
      <vt:lpstr>わたしの</vt:lpstr>
      <vt:lpstr>仲良く過ごすために必要なこと</vt:lpstr>
      <vt:lpstr>わたしのメンテナンス方法</vt:lpstr>
      <vt:lpstr>よくある質問</vt:lpstr>
      <vt:lpstr>故障かなと思ったら</vt:lpstr>
      <vt:lpstr>その他の仕様</vt:lpstr>
      <vt:lpstr>わたしの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わたしの</dc:title>
  <dc:creator>智志 駒居</dc:creator>
  <cp:lastModifiedBy>上原	千夏</cp:lastModifiedBy>
  <cp:revision>3</cp:revision>
  <dcterms:created xsi:type="dcterms:W3CDTF">2024-01-23T12:49:25Z</dcterms:created>
  <dcterms:modified xsi:type="dcterms:W3CDTF">2024-03-15T08:52:15Z</dcterms:modified>
</cp:coreProperties>
</file>